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3933056"/>
            <a:ext cx="3593976" cy="2016224"/>
          </a:xfrm>
        </p:spPr>
        <p:txBody>
          <a:bodyPr/>
          <a:lstStyle/>
          <a:p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Індивідуальна форма навчання – ВИРОК чи ГЕРОЇЧНЕ ПОДОЛАННЯ БА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ЄРІВ 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шляху до навчання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70" y="332656"/>
            <a:ext cx="4631044" cy="553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074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БЛОНОВА\20210203_124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815130" cy="286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D:\Desktop\БЛОНОВА\20211119_134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84" y="260647"/>
            <a:ext cx="3720260" cy="279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D:\Desktop\БЛОНОВА\20210514_135128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9162" b="13124"/>
          <a:stretch/>
        </p:blipFill>
        <p:spPr bwMode="auto">
          <a:xfrm rot="5400000">
            <a:off x="-505768" y="3429899"/>
            <a:ext cx="3894197" cy="237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D:\Desktop\изображение_viber_2024-02-16_12-57-51-3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99" y="3050843"/>
            <a:ext cx="1849792" cy="246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D:\Desktop\изображение_viber_2024-02-16_13-01-44-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66" y="3266012"/>
            <a:ext cx="2298838" cy="306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D:\Desktop\изображение_viber_2024-02-16_12-59-37-8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94165"/>
            <a:ext cx="1906568" cy="254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526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НЕЙРОПСИХОЛОГІЯ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esktop\БЛОНОВА\изображение_viber_2023-09-18_10-57-13-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816932" cy="2422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Desktop\БЛОНОВА\изображение_viber_2023-11-09_16-04-38-6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661" y="548680"/>
            <a:ext cx="3518499" cy="263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D:\Desktop\БЛОНОВА\изображение_viber_2023-11-09_16-04-38-9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" t="23528" r="7375" b="-339"/>
          <a:stretch/>
        </p:blipFill>
        <p:spPr bwMode="auto">
          <a:xfrm>
            <a:off x="6444208" y="260648"/>
            <a:ext cx="2430877" cy="286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D:\Desktop\БЛОНОВА\изображение_viber_2024-02-19_13-54-55-8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5"/>
          <a:stretch/>
        </p:blipFill>
        <p:spPr bwMode="auto">
          <a:xfrm>
            <a:off x="971600" y="2509018"/>
            <a:ext cx="2465004" cy="3064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D:\Desktop\БЛОНОВА\изображение_viber_2023-11-07_13-32-41-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78128"/>
            <a:ext cx="2194840" cy="2926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 descr="D:\Desktop\БЛОНОВА\изображение_viber_2024-02-12_12-48-39-1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936589"/>
            <a:ext cx="2044981" cy="272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31194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Головне правило вчителя, який навчає за індивідуальною формою навчання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uk-UA" sz="2600" b="1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uk-UA" sz="2600" b="1" dirty="0" smtClean="0">
                <a:latin typeface="Times New Roman" pitchFamily="18" charset="0"/>
                <a:cs typeface="Times New Roman" pitchFamily="18" charset="0"/>
              </a:rPr>
              <a:t>ІЛЕСПРЯМОВАНЕ </a:t>
            </a:r>
            <a:r>
              <a:rPr lang="uk-UA" sz="2600" b="1" dirty="0">
                <a:latin typeface="Times New Roman" pitchFamily="18" charset="0"/>
                <a:cs typeface="Times New Roman" pitchFamily="18" charset="0"/>
              </a:rPr>
              <a:t>УНИКНЕННЯ ВИКОРИСТАННЯ В ОСВІТНЬОМУ ПРОЦЕСІ </a:t>
            </a:r>
            <a:r>
              <a:rPr lang="uk-UA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СТРЕСОВИХ ПЕДАГОГІЧНИХ ТАКТИК</a:t>
            </a:r>
            <a:r>
              <a:rPr lang="uk-UA" sz="2600" b="1" dirty="0">
                <a:latin typeface="Times New Roman" pitchFamily="18" charset="0"/>
                <a:cs typeface="Times New Roman" pitchFamily="18" charset="0"/>
              </a:rPr>
              <a:t>, ІНТЕНСИФІКАЦІЇ ОСВІТНЬОГО ПРОЦЕСУ, ТЕХНОЛОГІЙ, ЩО НЕ ВІДПОВІДАЮТЬ ФУНКЦІОНАЛЬНИМ МОЖЛИВОСТЯМ ДИТИНИ, ТЕМПОВИХ (ПРИСКОРЕНИХ) </a:t>
            </a:r>
            <a:r>
              <a:rPr lang="uk-UA" sz="2600" b="1" dirty="0" smtClean="0">
                <a:latin typeface="Times New Roman" pitchFamily="18" charset="0"/>
                <a:cs typeface="Times New Roman" pitchFamily="18" charset="0"/>
              </a:rPr>
              <a:t>УСТАНОВОК ТОЩО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970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нарада 25 квітня\20230419_1419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r="13186"/>
          <a:stretch/>
        </p:blipFill>
        <p:spPr bwMode="auto">
          <a:xfrm rot="5400000">
            <a:off x="63093" y="449074"/>
            <a:ext cx="4335492" cy="395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D:\Desktop\нарада 25 квітня\20230419_1425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1" t="9066" r="971" b="13462"/>
          <a:stretch/>
        </p:blipFill>
        <p:spPr bwMode="auto">
          <a:xfrm>
            <a:off x="3347864" y="587667"/>
            <a:ext cx="545290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D:\Desktop\нарада 25 квітня\20230419_142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56019"/>
            <a:ext cx="3815130" cy="286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D:\Desktop\нарада 25 квітня\20230419_1426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6901" r="2089" b="14949"/>
          <a:stretch/>
        </p:blipFill>
        <p:spPr bwMode="auto">
          <a:xfrm>
            <a:off x="4572000" y="3645024"/>
            <a:ext cx="4352429" cy="266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7067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3438"/>
            <a:ext cx="68580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77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248" y="140770"/>
            <a:ext cx="16201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83"/>
          <a:stretch/>
        </p:blipFill>
        <p:spPr bwMode="auto">
          <a:xfrm>
            <a:off x="152670" y="252534"/>
            <a:ext cx="2216705" cy="2852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92" y="116632"/>
            <a:ext cx="1800200" cy="263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252534"/>
            <a:ext cx="2304256" cy="3072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0" y="2914864"/>
            <a:ext cx="2067348" cy="275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 descr="D:\Desktop\БЛОНОВА\изображение_viber_2024-02-12_12-47-58-4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39" y="2996952"/>
            <a:ext cx="2186415" cy="2915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04" y="5032818"/>
            <a:ext cx="2950937" cy="1659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9" t="28858" r="5072" b="29475"/>
          <a:stretch/>
        </p:blipFill>
        <p:spPr bwMode="auto">
          <a:xfrm>
            <a:off x="5076056" y="3284983"/>
            <a:ext cx="3509332" cy="336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376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09550"/>
            <a:ext cx="8510587" cy="6443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4536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884" t="16026" r="2561" b="12607"/>
          <a:stretch/>
        </p:blipFill>
        <p:spPr bwMode="auto">
          <a:xfrm>
            <a:off x="179512" y="116632"/>
            <a:ext cx="4179590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11" y="243477"/>
            <a:ext cx="4354102" cy="2250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t="13332" r="23285" b="-374"/>
          <a:stretch/>
        </p:blipFill>
        <p:spPr bwMode="auto">
          <a:xfrm>
            <a:off x="194725" y="2512283"/>
            <a:ext cx="3599518" cy="4154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 descr="D:\Desktop\Bez-imeni-4-1280x7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4703168" cy="2583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6" t="22728" r="1510" b="36221"/>
          <a:stretch/>
        </p:blipFill>
        <p:spPr bwMode="auto">
          <a:xfrm>
            <a:off x="4055571" y="4357987"/>
            <a:ext cx="4814596" cy="2346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3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esktop\изображение_viber_2023-11-07_11-29-52-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3" y="188640"/>
            <a:ext cx="3312368" cy="6502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D:\Desktop\изображение_viber_2023-11-07_11-20-14-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44" y="195799"/>
            <a:ext cx="4412418" cy="6449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267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17941" r="7808" b="11565"/>
          <a:stretch/>
        </p:blipFill>
        <p:spPr bwMode="auto">
          <a:xfrm>
            <a:off x="3203848" y="1122707"/>
            <a:ext cx="2579457" cy="3316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D:\Desktop\БЛОНОВА\изображение_viber_2024-02-26_10-56-04-29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t="53643" r="15517" b="5370"/>
          <a:stretch/>
        </p:blipFill>
        <p:spPr bwMode="auto">
          <a:xfrm>
            <a:off x="323528" y="404663"/>
            <a:ext cx="324840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D:\Desktop\БЛОНОВА\изображение_viber_2023-11-09_15-41-14-4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8" b="17455"/>
          <a:stretch/>
        </p:blipFill>
        <p:spPr bwMode="auto">
          <a:xfrm>
            <a:off x="421354" y="2996952"/>
            <a:ext cx="2376264" cy="339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D:\Desktop\БЛОНОВА\Собора 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5" t="55334" r="25757"/>
          <a:stretch/>
        </p:blipFill>
        <p:spPr bwMode="auto">
          <a:xfrm>
            <a:off x="3059832" y="4293095"/>
            <a:ext cx="3504222" cy="2282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D:\Desktop\изображение_viber_2024-02-13_09-59-31-4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2"/>
          <a:stretch/>
        </p:blipFill>
        <p:spPr bwMode="auto">
          <a:xfrm>
            <a:off x="6084168" y="332656"/>
            <a:ext cx="2592288" cy="406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5" name="Picture 7" descr="D:\Desktop\БЛОНОВА\изображение_viber_2023-09-20_09-07-46-7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b="7614"/>
          <a:stretch/>
        </p:blipFill>
        <p:spPr bwMode="auto">
          <a:xfrm>
            <a:off x="6804248" y="3847263"/>
            <a:ext cx="2016224" cy="2728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8388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7"/>
          <a:stretch/>
        </p:blipFill>
        <p:spPr bwMode="auto">
          <a:xfrm>
            <a:off x="467544" y="258145"/>
            <a:ext cx="2663096" cy="285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D:\Desktop\БЛОНОВА\изображение_viber_2023-06-14_11-57-20-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3150"/>
          <a:stretch/>
        </p:blipFill>
        <p:spPr bwMode="auto">
          <a:xfrm>
            <a:off x="3635896" y="210151"/>
            <a:ext cx="1900249" cy="323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D:\Desktop\БЛОНОВА\0-02-05-e9d66da3c8a0fa6c56393636b25ac8dd15f1eda19c9406075431ec60269e6771_2c6e1b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9"/>
          <a:stretch/>
        </p:blipFill>
        <p:spPr bwMode="auto">
          <a:xfrm>
            <a:off x="3779912" y="2872041"/>
            <a:ext cx="2282560" cy="3654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D:\Desktop\БЛОНОВА\изображение_viber_2024-02-12_12-45-21-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2431536" cy="324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D:\Desktop\БЛОНОВА\изображение_viber_2024-02-12_12-46-50-3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22925" r="34410" b="38072"/>
          <a:stretch/>
        </p:blipFill>
        <p:spPr bwMode="auto">
          <a:xfrm>
            <a:off x="6062472" y="194698"/>
            <a:ext cx="2149730" cy="289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D:\Desktop\БЛОНОВА\изображение_viber_2024-02-12_12-46-54-06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9" b="14330"/>
          <a:stretch/>
        </p:blipFill>
        <p:spPr bwMode="auto">
          <a:xfrm>
            <a:off x="6660232" y="3015591"/>
            <a:ext cx="2016224" cy="3367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257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БЛОНОВА\FB_IMG_161165886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0" y="229409"/>
            <a:ext cx="3960440" cy="2830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D:\Desktop\БЛОНОВА\FB_IMG_1612344384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4724"/>
            <a:ext cx="442817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D:\Desktop\БЛОНОВА\FB_IMG_1612344452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0" y="3356992"/>
            <a:ext cx="3331274" cy="1875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D:\Desktop\БЛОНОВА\FB_IMG_1612770677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33" y="1078294"/>
            <a:ext cx="2860883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D:\Desktop\БЛОНОВА\FB_IMG_16127712397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3286865" cy="246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Desktop\БЛОНОВА\изображение_viber_2022-06-07_12-50-36-0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5024"/>
            <a:ext cx="1972087" cy="262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D:\Desktop\БЛОНОВА\изображение_viber_2022-06-07_12-52-02-8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50000" r="8890" b="20760"/>
          <a:stretch/>
        </p:blipFill>
        <p:spPr bwMode="auto">
          <a:xfrm>
            <a:off x="683568" y="5236250"/>
            <a:ext cx="5807145" cy="144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50269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437</TotalTime>
  <Words>55</Words>
  <Application>Microsoft Office PowerPoint</Application>
  <PresentationFormat>Экран (4:3)</PresentationFormat>
  <Paragraphs>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NewsPrint</vt:lpstr>
      <vt:lpstr>Індивідуальна форма навчання – ВИРОК чи ГЕРОЇЧНЕ ПОДОЛАННЯ БА’ЄРІВ на шляху до навчання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НЕЙРОПСИХОЛОГІЯ</vt:lpstr>
      <vt:lpstr>Головне правило вчителя, який навчає за індивідуальною формою навчання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Індивідуальна форма навчання – ВИРОК чи ГЕРОЇЧНЕ ПОДОЛАННЯ БА’ЄРІВ  на шляху до навчання</dc:title>
  <dc:creator>Валентина_П</dc:creator>
  <cp:lastModifiedBy>Валентина_П</cp:lastModifiedBy>
  <cp:revision>17</cp:revision>
  <dcterms:created xsi:type="dcterms:W3CDTF">2024-02-27T12:10:48Z</dcterms:created>
  <dcterms:modified xsi:type="dcterms:W3CDTF">2024-02-29T09:17:08Z</dcterms:modified>
</cp:coreProperties>
</file>