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6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7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8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9" r:id="rId4"/>
    <p:sldId id="282" r:id="rId5"/>
    <p:sldId id="283" r:id="rId6"/>
    <p:sldId id="260" r:id="rId7"/>
    <p:sldId id="281" r:id="rId8"/>
    <p:sldId id="284" r:id="rId9"/>
    <p:sldId id="258" r:id="rId10"/>
    <p:sldId id="262" r:id="rId11"/>
    <p:sldId id="276" r:id="rId12"/>
    <p:sldId id="277" r:id="rId13"/>
    <p:sldId id="278" r:id="rId14"/>
    <p:sldId id="263" r:id="rId15"/>
    <p:sldId id="280" r:id="rId16"/>
    <p:sldId id="264" r:id="rId17"/>
    <p:sldId id="266" r:id="rId18"/>
    <p:sldId id="267" r:id="rId19"/>
    <p:sldId id="265" r:id="rId20"/>
    <p:sldId id="285" r:id="rId21"/>
    <p:sldId id="269" r:id="rId22"/>
    <p:sldId id="270" r:id="rId23"/>
    <p:sldId id="272" r:id="rId24"/>
    <p:sldId id="273" r:id="rId25"/>
    <p:sldId id="275" r:id="rId26"/>
    <p:sldId id="27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27" autoAdjust="0"/>
  </p:normalViewPr>
  <p:slideViewPr>
    <p:cSldViewPr>
      <p:cViewPr varScale="1">
        <p:scale>
          <a:sx n="101" d="100"/>
          <a:sy n="101" d="100"/>
        </p:scale>
        <p:origin x="-2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 dirty="0" smtClean="0"/>
              <a:t>Учнів</a:t>
            </a:r>
            <a:endParaRPr lang="ru-RU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  <c:pt idx="3">
                  <c:v>2024-2025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156</c:v>
                </c:pt>
                <c:pt idx="1">
                  <c:v>159</c:v>
                </c:pt>
                <c:pt idx="2">
                  <c:v>170</c:v>
                </c:pt>
                <c:pt idx="3">
                  <c:v>169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285120"/>
        <c:axId val="17286656"/>
        <c:axId val="0"/>
      </c:bar3DChart>
      <c:catAx>
        <c:axId val="172851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286656"/>
        <c:crosses val="autoZero"/>
        <c:auto val="1"/>
        <c:lblAlgn val="ctr"/>
        <c:lblOffset val="100"/>
        <c:noMultiLvlLbl val="0"/>
      </c:catAx>
      <c:valAx>
        <c:axId val="1728665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7285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 dirty="0" smtClean="0"/>
              <a:t>Класів</a:t>
            </a:r>
            <a:endParaRPr lang="ru-RU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  <c:pt idx="3">
                  <c:v>2024-2025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</c:v>
                </c:pt>
                <c:pt idx="1">
                  <c:v>14</c:v>
                </c:pt>
                <c:pt idx="2">
                  <c:v>14</c:v>
                </c:pt>
                <c:pt idx="3">
                  <c:v>14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724480"/>
        <c:axId val="30727168"/>
        <c:axId val="0"/>
      </c:bar3DChart>
      <c:catAx>
        <c:axId val="307244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727168"/>
        <c:crosses val="autoZero"/>
        <c:auto val="1"/>
        <c:lblAlgn val="ctr"/>
        <c:lblOffset val="100"/>
        <c:noMultiLvlLbl val="0"/>
      </c:catAx>
      <c:valAx>
        <c:axId val="3072716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0724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ОФЛАЙН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0277777777777776E-2"/>
                  <c:y val="-4.7703188507412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ЗМІШАНА ФОРМА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8543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СИНХРОННО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1388888888888889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ЗМІШАНА ФОРМА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7299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АСИНХРОННО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13657407407407399"/>
                  <c:y val="-1.9876328544755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ЗМІШАНА ФОРМА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1048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674944"/>
        <c:axId val="30676480"/>
        <c:axId val="0"/>
      </c:bar3DChart>
      <c:catAx>
        <c:axId val="306749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676480"/>
        <c:crosses val="autoZero"/>
        <c:auto val="1"/>
        <c:lblAlgn val="ctr"/>
        <c:lblOffset val="100"/>
        <c:noMultiLvlLbl val="0"/>
      </c:catAx>
      <c:valAx>
        <c:axId val="306764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67494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26731554389035"/>
          <c:y val="0"/>
          <c:w val="0.77780110819480897"/>
          <c:h val="0.864874390701162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І семестр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833333333333332E-2"/>
                  <c:y val="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518518518518517E-2"/>
                  <c:y val="2.3809523809523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148148148148147E-2"/>
                  <c:y val="3.571428571428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888888888888805E-2"/>
                  <c:y val="1.984126984126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5555373286672496E-2"/>
                  <c:y val="2.3809523809523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6.0185002916302126E-2"/>
                  <c:y val="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3148148148148147E-3"/>
                  <c:y val="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5-А клас</c:v>
                </c:pt>
                <c:pt idx="1">
                  <c:v>5-Б клас</c:v>
                </c:pt>
                <c:pt idx="2">
                  <c:v>6 клас</c:v>
                </c:pt>
                <c:pt idx="3">
                  <c:v>7-А клас</c:v>
                </c:pt>
                <c:pt idx="4">
                  <c:v>7-Б клас</c:v>
                </c:pt>
                <c:pt idx="5">
                  <c:v>8 клас</c:v>
                </c:pt>
                <c:pt idx="6">
                  <c:v>9 клас</c:v>
                </c:pt>
                <c:pt idx="7">
                  <c:v>10-А клас</c:v>
                </c:pt>
                <c:pt idx="8">
                  <c:v>10-Б клас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8.1</c:v>
                </c:pt>
                <c:pt idx="1">
                  <c:v>7.2</c:v>
                </c:pt>
                <c:pt idx="2">
                  <c:v>7.4</c:v>
                </c:pt>
                <c:pt idx="3">
                  <c:v>6</c:v>
                </c:pt>
                <c:pt idx="4">
                  <c:v>7.5</c:v>
                </c:pt>
                <c:pt idx="5">
                  <c:v>6.3</c:v>
                </c:pt>
                <c:pt idx="6">
                  <c:v>6.8</c:v>
                </c:pt>
                <c:pt idx="7">
                  <c:v>7.7</c:v>
                </c:pt>
                <c:pt idx="8">
                  <c:v>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608512"/>
        <c:axId val="40610048"/>
      </c:barChart>
      <c:catAx>
        <c:axId val="4060851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0610048"/>
        <c:crosses val="autoZero"/>
        <c:auto val="1"/>
        <c:lblAlgn val="ctr"/>
        <c:lblOffset val="100"/>
        <c:noMultiLvlLbl val="0"/>
      </c:catAx>
      <c:valAx>
        <c:axId val="4061004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406085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Високий рівень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175925925925925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1759259259259259E-2"/>
                  <c:y val="-7.93650793650793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0431125131440596E-2"/>
                  <c:y val="1.06241699867197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2022/2023 </c:v>
                </c:pt>
                <c:pt idx="1">
                  <c:v>2023/2024</c:v>
                </c:pt>
                <c:pt idx="2">
                  <c:v>2024/2025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0.03</c:v>
                </c:pt>
                <c:pt idx="1">
                  <c:v>0.03</c:v>
                </c:pt>
                <c:pt idx="2">
                  <c:v>0.04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Достатній рівень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938779734552108E-2"/>
                  <c:y val="-7.8227771329380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8682447817051258E-2"/>
                  <c:y val="-7.2077882694942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6425064374839586E-2"/>
                  <c:y val="-4.0268532170530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2022/2023 </c:v>
                </c:pt>
                <c:pt idx="1">
                  <c:v>2023/2024</c:v>
                </c:pt>
                <c:pt idx="2">
                  <c:v>2024/2025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0.26</c:v>
                </c:pt>
                <c:pt idx="1">
                  <c:v>0.28999999999999998</c:v>
                </c:pt>
                <c:pt idx="2">
                  <c:v>0.3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 рівень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832807570977918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622502628811777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5709779179810796E-2"/>
                  <c:y val="1.06241699867198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2022/2023 </c:v>
                </c:pt>
                <c:pt idx="1">
                  <c:v>2023/2024</c:v>
                </c:pt>
                <c:pt idx="2">
                  <c:v>2024/2025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0.67</c:v>
                </c:pt>
                <c:pt idx="1">
                  <c:v>0.6</c:v>
                </c:pt>
                <c:pt idx="2">
                  <c:v>0.63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Початковий рівень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2022/2023 </c:v>
                </c:pt>
                <c:pt idx="1">
                  <c:v>2023/2024</c:v>
                </c:pt>
                <c:pt idx="2">
                  <c:v>2024/2025</c:v>
                </c:pt>
              </c:strCache>
            </c:strRef>
          </c:cat>
          <c:val>
            <c:numRef>
              <c:f>Лист1!$E$2:$E$4</c:f>
              <c:numCache>
                <c:formatCode>0%</c:formatCode>
                <c:ptCount val="3"/>
                <c:pt idx="0">
                  <c:v>0.04</c:v>
                </c:pt>
                <c:pt idx="1">
                  <c:v>0.08</c:v>
                </c:pt>
                <c:pt idx="2">
                  <c:v>0.04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40737408"/>
        <c:axId val="40759680"/>
        <c:axId val="0"/>
      </c:bar3DChart>
      <c:catAx>
        <c:axId val="407374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0759680"/>
        <c:crosses val="autoZero"/>
        <c:auto val="1"/>
        <c:lblAlgn val="ctr"/>
        <c:lblOffset val="100"/>
        <c:noMultiLvlLbl val="0"/>
      </c:catAx>
      <c:valAx>
        <c:axId val="4075968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4073740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093028212284829E-3"/>
          <c:y val="4.1455507792581454E-3"/>
          <c:w val="0.9363914027767406"/>
          <c:h val="0.744117937513115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ВИЩА </c:v>
                </c:pt>
                <c:pt idx="1">
                  <c:v>ПЕРША </c:v>
                </c:pt>
                <c:pt idx="2">
                  <c:v>ДРУГА </c:v>
                </c:pt>
                <c:pt idx="3">
                  <c:v>СПЕЦІАЛІСТ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</c:v>
                </c:pt>
                <c:pt idx="1">
                  <c:v>13</c:v>
                </c:pt>
                <c:pt idx="2">
                  <c:v>8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361344"/>
        <c:axId val="40371328"/>
      </c:barChart>
      <c:catAx>
        <c:axId val="403613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0371328"/>
        <c:crosses val="autoZero"/>
        <c:auto val="1"/>
        <c:lblAlgn val="ctr"/>
        <c:lblOffset val="100"/>
        <c:noMultiLvlLbl val="0"/>
      </c:catAx>
      <c:valAx>
        <c:axId val="4037132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40361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0495191892258"/>
          <c:y val="2.2969181253255793E-2"/>
          <c:w val="0.3727830395388167"/>
          <c:h val="0.7070295832967156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Високий рівень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175925925925925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1759259259259259E-2"/>
                  <c:y val="-7.93650793650793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0431125131440596E-2"/>
                  <c:y val="1.06241699867197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2022/2023 </c:v>
                </c:pt>
                <c:pt idx="1">
                  <c:v>2023/2024</c:v>
                </c:pt>
                <c:pt idx="2">
                  <c:v>2024/2025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0.03</c:v>
                </c:pt>
                <c:pt idx="1">
                  <c:v>0.03</c:v>
                </c:pt>
                <c:pt idx="2">
                  <c:v>0.04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Достатній рівень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938779734552108E-2"/>
                  <c:y val="-7.8227771329380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8682447817051258E-2"/>
                  <c:y val="-7.2077882694942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6425064374839586E-2"/>
                  <c:y val="-4.0268532170530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2022/2023 </c:v>
                </c:pt>
                <c:pt idx="1">
                  <c:v>2023/2024</c:v>
                </c:pt>
                <c:pt idx="2">
                  <c:v>2024/2025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0.26</c:v>
                </c:pt>
                <c:pt idx="1">
                  <c:v>0.28999999999999998</c:v>
                </c:pt>
                <c:pt idx="2">
                  <c:v>0.3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 рівень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832807570977918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622502628811777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5709779179810796E-2"/>
                  <c:y val="1.06241699867198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2022/2023 </c:v>
                </c:pt>
                <c:pt idx="1">
                  <c:v>2023/2024</c:v>
                </c:pt>
                <c:pt idx="2">
                  <c:v>2024/2025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0.67</c:v>
                </c:pt>
                <c:pt idx="1">
                  <c:v>0.6</c:v>
                </c:pt>
                <c:pt idx="2">
                  <c:v>0.63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Початковий рівень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2022/2023 </c:v>
                </c:pt>
                <c:pt idx="1">
                  <c:v>2023/2024</c:v>
                </c:pt>
                <c:pt idx="2">
                  <c:v>2024/2025</c:v>
                </c:pt>
              </c:strCache>
            </c:strRef>
          </c:cat>
          <c:val>
            <c:numRef>
              <c:f>Лист1!$E$2:$E$4</c:f>
              <c:numCache>
                <c:formatCode>0%</c:formatCode>
                <c:ptCount val="3"/>
                <c:pt idx="0">
                  <c:v>0.04</c:v>
                </c:pt>
                <c:pt idx="1">
                  <c:v>0.08</c:v>
                </c:pt>
                <c:pt idx="2">
                  <c:v>0.04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40500608"/>
        <c:axId val="110434560"/>
        <c:axId val="0"/>
      </c:bar3DChart>
      <c:catAx>
        <c:axId val="405006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0434560"/>
        <c:crosses val="autoZero"/>
        <c:auto val="1"/>
        <c:lblAlgn val="ctr"/>
        <c:lblOffset val="100"/>
        <c:noMultiLvlLbl val="0"/>
      </c:catAx>
      <c:valAx>
        <c:axId val="11043456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4050060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МОНІТОРИНГ АПАРАТНОГО ЛІКУВАННЯ ОЧЕЙ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0864660871014332"/>
          <c:y val="2.4609838672895994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Лист1!$A$2:$A$19</c:f>
              <c:strCache>
                <c:ptCount val="18"/>
                <c:pt idx="0">
                  <c:v>лазер</c:v>
                </c:pt>
                <c:pt idx="1">
                  <c:v>амбліопанорама</c:v>
                </c:pt>
                <c:pt idx="2">
                  <c:v>АСО</c:v>
                </c:pt>
                <c:pt idx="3">
                  <c:v>АВМО</c:v>
                </c:pt>
                <c:pt idx="4">
                  <c:v>ТР по КОВАЛЕНКУ</c:v>
                </c:pt>
                <c:pt idx="5">
                  <c:v>ТРА Ручеек</c:v>
                </c:pt>
                <c:pt idx="6">
                  <c:v>ТРА Бриз</c:v>
                </c:pt>
                <c:pt idx="7">
                  <c:v>КП Тир</c:v>
                </c:pt>
                <c:pt idx="8">
                  <c:v>КП Погоня</c:v>
                </c:pt>
                <c:pt idx="9">
                  <c:v>КП Релакс</c:v>
                </c:pt>
                <c:pt idx="10">
                  <c:v>КП Цветок</c:v>
                </c:pt>
                <c:pt idx="11">
                  <c:v>КП Ай</c:v>
                </c:pt>
                <c:pt idx="12">
                  <c:v>КП Контур</c:v>
                </c:pt>
                <c:pt idx="13">
                  <c:v>КП Хрестик</c:v>
                </c:pt>
                <c:pt idx="14">
                  <c:v>Синаптофор</c:v>
                </c:pt>
                <c:pt idx="15">
                  <c:v>КЕМ</c:v>
                </c:pt>
                <c:pt idx="16">
                  <c:v>АТО</c:v>
                </c:pt>
                <c:pt idx="17">
                  <c:v>бівізіотренер</c:v>
                </c:pt>
              </c:strCache>
            </c:strRef>
          </c:cat>
          <c:val>
            <c:numRef>
              <c:f>Лист1!$B$2:$B$19</c:f>
              <c:numCache>
                <c:formatCode>General</c:formatCode>
                <c:ptCount val="18"/>
                <c:pt idx="0">
                  <c:v>960</c:v>
                </c:pt>
                <c:pt idx="1">
                  <c:v>3240</c:v>
                </c:pt>
                <c:pt idx="2">
                  <c:v>2680</c:v>
                </c:pt>
                <c:pt idx="3">
                  <c:v>960</c:v>
                </c:pt>
                <c:pt idx="4">
                  <c:v>3220</c:v>
                </c:pt>
                <c:pt idx="5">
                  <c:v>1660</c:v>
                </c:pt>
                <c:pt idx="6">
                  <c:v>1240</c:v>
                </c:pt>
                <c:pt idx="7">
                  <c:v>820</c:v>
                </c:pt>
                <c:pt idx="8">
                  <c:v>1060</c:v>
                </c:pt>
                <c:pt idx="9">
                  <c:v>780</c:v>
                </c:pt>
                <c:pt idx="10">
                  <c:v>2080</c:v>
                </c:pt>
                <c:pt idx="11">
                  <c:v>2420</c:v>
                </c:pt>
                <c:pt idx="12">
                  <c:v>1060</c:v>
                </c:pt>
                <c:pt idx="13">
                  <c:v>780</c:v>
                </c:pt>
                <c:pt idx="14">
                  <c:v>2080</c:v>
                </c:pt>
                <c:pt idx="15">
                  <c:v>2420</c:v>
                </c:pt>
                <c:pt idx="16">
                  <c:v>1660</c:v>
                </c:pt>
                <c:pt idx="17">
                  <c:v>1060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120512"/>
        <c:axId val="131314816"/>
      </c:barChart>
      <c:catAx>
        <c:axId val="1311205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ru-RU"/>
          </a:p>
        </c:txPr>
        <c:crossAx val="131314816"/>
        <c:crosses val="autoZero"/>
        <c:auto val="1"/>
        <c:lblAlgn val="ctr"/>
        <c:lblOffset val="100"/>
        <c:noMultiLvlLbl val="0"/>
      </c:catAx>
      <c:valAx>
        <c:axId val="13131481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311205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E01D14-971C-4347-9C43-1E35348231D8}" type="doc">
      <dgm:prSet loTypeId="urn:microsoft.com/office/officeart/2005/8/layout/defaul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0B62230-3740-4A15-A96A-20E82CF892CB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</a:rPr>
            <a:t>Автономія закладу дає широкі можливості для його розвитку, психологічна підтримка всіх учасників освітнього процесу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414033F6-56FD-4FA2-B3E7-568121A6A4C1}" type="parTrans" cxnId="{A9F06374-43A6-4724-AF98-9F559DA0A38C}">
      <dgm:prSet/>
      <dgm:spPr/>
      <dgm:t>
        <a:bodyPr/>
        <a:lstStyle/>
        <a:p>
          <a:endParaRPr lang="ru-RU"/>
        </a:p>
      </dgm:t>
    </dgm:pt>
    <dgm:pt modelId="{97BA250A-DF2D-4E59-A553-806486965D97}" type="sibTrans" cxnId="{A9F06374-43A6-4724-AF98-9F559DA0A38C}">
      <dgm:prSet/>
      <dgm:spPr/>
      <dgm:t>
        <a:bodyPr/>
        <a:lstStyle/>
        <a:p>
          <a:endParaRPr lang="ru-RU"/>
        </a:p>
      </dgm:t>
    </dgm:pt>
    <dgm:pt modelId="{40EA3DB0-3AFA-4DE5-BEB5-811DA34985F5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</a:rPr>
            <a:t>Надання якісних освітніх послуг дітям з ООП,сучасне матеріально-технічне забезпечення, впровадження ІКТ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2F5D0AD8-8B4A-4BCD-9EC0-CE8CA64277CA}" type="parTrans" cxnId="{5222BF6F-2D0A-4053-A19D-5F5118D58F08}">
      <dgm:prSet/>
      <dgm:spPr/>
      <dgm:t>
        <a:bodyPr/>
        <a:lstStyle/>
        <a:p>
          <a:endParaRPr lang="ru-RU"/>
        </a:p>
      </dgm:t>
    </dgm:pt>
    <dgm:pt modelId="{FACB5757-E7A0-44B5-AB1C-A2A1D69B6D32}" type="sibTrans" cxnId="{5222BF6F-2D0A-4053-A19D-5F5118D58F08}">
      <dgm:prSet/>
      <dgm:spPr/>
      <dgm:t>
        <a:bodyPr/>
        <a:lstStyle/>
        <a:p>
          <a:endParaRPr lang="ru-RU"/>
        </a:p>
      </dgm:t>
    </dgm:pt>
    <dgm:pt modelId="{09125114-66C8-4941-94FC-906C8F4C30D7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</a:rPr>
            <a:t>Розвиток кадрового потенціалу, академічна доброчесність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A7DA18E8-63B3-45FB-8AF0-52A6A59D84F3}" type="parTrans" cxnId="{A461B104-7F30-4A83-B75A-44386FBD7CAD}">
      <dgm:prSet/>
      <dgm:spPr/>
      <dgm:t>
        <a:bodyPr/>
        <a:lstStyle/>
        <a:p>
          <a:endParaRPr lang="ru-RU"/>
        </a:p>
      </dgm:t>
    </dgm:pt>
    <dgm:pt modelId="{3E2E4753-1AAC-40A1-870E-AAE73B2824AF}" type="sibTrans" cxnId="{A461B104-7F30-4A83-B75A-44386FBD7CAD}">
      <dgm:prSet/>
      <dgm:spPr/>
      <dgm:t>
        <a:bodyPr/>
        <a:lstStyle/>
        <a:p>
          <a:endParaRPr lang="ru-RU"/>
        </a:p>
      </dgm:t>
    </dgm:pt>
    <dgm:pt modelId="{F58C704B-2F60-4251-B4CE-305C055AE8D2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</a:rPr>
            <a:t>Здійснення тифлопедагогічного супроводу, вибір форми навчання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4E0BAF85-F144-45A6-A489-86BCF00B7DE5}" type="parTrans" cxnId="{782C8988-52B2-49C8-938D-FB7B08634D59}">
      <dgm:prSet/>
      <dgm:spPr/>
      <dgm:t>
        <a:bodyPr/>
        <a:lstStyle/>
        <a:p>
          <a:endParaRPr lang="ru-RU"/>
        </a:p>
      </dgm:t>
    </dgm:pt>
    <dgm:pt modelId="{6F515FD9-B435-4566-9272-B2D3FBD222A3}" type="sibTrans" cxnId="{782C8988-52B2-49C8-938D-FB7B08634D59}">
      <dgm:prSet/>
      <dgm:spPr/>
      <dgm:t>
        <a:bodyPr/>
        <a:lstStyle/>
        <a:p>
          <a:endParaRPr lang="ru-RU"/>
        </a:p>
      </dgm:t>
    </dgm:pt>
    <dgm:pt modelId="{02447040-6C31-4725-B063-4E6581B8FD72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</a:rPr>
            <a:t>Прозорість та інформаційна відкритість-громадська оцінка роботи закладу освіти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5D40ED7F-2109-46D3-9234-95BC7BFDE110}" type="parTrans" cxnId="{C2AEDD11-7087-4222-B142-66323BFA1727}">
      <dgm:prSet/>
      <dgm:spPr/>
      <dgm:t>
        <a:bodyPr/>
        <a:lstStyle/>
        <a:p>
          <a:endParaRPr lang="ru-RU"/>
        </a:p>
      </dgm:t>
    </dgm:pt>
    <dgm:pt modelId="{422D7B6C-2B07-4B0A-A041-9A6C4A3187DF}" type="sibTrans" cxnId="{C2AEDD11-7087-4222-B142-66323BFA1727}">
      <dgm:prSet/>
      <dgm:spPr/>
      <dgm:t>
        <a:bodyPr/>
        <a:lstStyle/>
        <a:p>
          <a:endParaRPr lang="ru-RU"/>
        </a:p>
      </dgm:t>
    </dgm:pt>
    <dgm:pt modelId="{084EBE34-B374-456E-8FB9-752279FE2047}" type="pres">
      <dgm:prSet presAssocID="{FEE01D14-971C-4347-9C43-1E35348231D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95F3C8-341D-4EBD-ACBD-8C1EC600D713}" type="pres">
      <dgm:prSet presAssocID="{00B62230-3740-4A15-A96A-20E82CF892C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37A8F3-451C-45A4-9A19-D48F90BA7075}" type="pres">
      <dgm:prSet presAssocID="{97BA250A-DF2D-4E59-A553-806486965D97}" presName="sibTrans" presStyleCnt="0"/>
      <dgm:spPr/>
    </dgm:pt>
    <dgm:pt modelId="{8F9B32BF-78E7-445B-A88A-C4C887C2243F}" type="pres">
      <dgm:prSet presAssocID="{40EA3DB0-3AFA-4DE5-BEB5-811DA34985F5}" presName="node" presStyleLbl="node1" presStyleIdx="1" presStyleCnt="5" custLinFactNeighborX="-799" custLinFactNeighborY="-48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8B62C1-D7B7-4617-95A6-96ED2350E528}" type="pres">
      <dgm:prSet presAssocID="{FACB5757-E7A0-44B5-AB1C-A2A1D69B6D32}" presName="sibTrans" presStyleCnt="0"/>
      <dgm:spPr/>
    </dgm:pt>
    <dgm:pt modelId="{98129483-2E23-4E2E-BC33-5A952D99C4A2}" type="pres">
      <dgm:prSet presAssocID="{09125114-66C8-4941-94FC-906C8F4C30D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2357BA-B791-47C6-B8BD-D164B269A190}" type="pres">
      <dgm:prSet presAssocID="{3E2E4753-1AAC-40A1-870E-AAE73B2824AF}" presName="sibTrans" presStyleCnt="0"/>
      <dgm:spPr/>
    </dgm:pt>
    <dgm:pt modelId="{BAE6C182-B42F-42A9-B627-B3343779B8EC}" type="pres">
      <dgm:prSet presAssocID="{F58C704B-2F60-4251-B4CE-305C055AE8D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5AA679-D0E6-42B4-BB74-D41FF83552AF}" type="pres">
      <dgm:prSet presAssocID="{6F515FD9-B435-4566-9272-B2D3FBD222A3}" presName="sibTrans" presStyleCnt="0"/>
      <dgm:spPr/>
    </dgm:pt>
    <dgm:pt modelId="{C06037F2-424B-4A21-95FA-18C440F41B85}" type="pres">
      <dgm:prSet presAssocID="{02447040-6C31-4725-B063-4E6581B8FD7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BDB97E-8907-40D9-B549-1FE7EE5908AD}" type="presOf" srcId="{FEE01D14-971C-4347-9C43-1E35348231D8}" destId="{084EBE34-B374-456E-8FB9-752279FE2047}" srcOrd="0" destOrd="0" presId="urn:microsoft.com/office/officeart/2005/8/layout/default"/>
    <dgm:cxn modelId="{2A658144-5FCA-41F6-BCD3-FB4FDBE30B8D}" type="presOf" srcId="{09125114-66C8-4941-94FC-906C8F4C30D7}" destId="{98129483-2E23-4E2E-BC33-5A952D99C4A2}" srcOrd="0" destOrd="0" presId="urn:microsoft.com/office/officeart/2005/8/layout/default"/>
    <dgm:cxn modelId="{C2AEDD11-7087-4222-B142-66323BFA1727}" srcId="{FEE01D14-971C-4347-9C43-1E35348231D8}" destId="{02447040-6C31-4725-B063-4E6581B8FD72}" srcOrd="4" destOrd="0" parTransId="{5D40ED7F-2109-46D3-9234-95BC7BFDE110}" sibTransId="{422D7B6C-2B07-4B0A-A041-9A6C4A3187DF}"/>
    <dgm:cxn modelId="{A461B104-7F30-4A83-B75A-44386FBD7CAD}" srcId="{FEE01D14-971C-4347-9C43-1E35348231D8}" destId="{09125114-66C8-4941-94FC-906C8F4C30D7}" srcOrd="2" destOrd="0" parTransId="{A7DA18E8-63B3-45FB-8AF0-52A6A59D84F3}" sibTransId="{3E2E4753-1AAC-40A1-870E-AAE73B2824AF}"/>
    <dgm:cxn modelId="{A9F06374-43A6-4724-AF98-9F559DA0A38C}" srcId="{FEE01D14-971C-4347-9C43-1E35348231D8}" destId="{00B62230-3740-4A15-A96A-20E82CF892CB}" srcOrd="0" destOrd="0" parTransId="{414033F6-56FD-4FA2-B3E7-568121A6A4C1}" sibTransId="{97BA250A-DF2D-4E59-A553-806486965D97}"/>
    <dgm:cxn modelId="{AD2A5FA0-3EBE-4D5B-B37C-BB6082504A8C}" type="presOf" srcId="{00B62230-3740-4A15-A96A-20E82CF892CB}" destId="{EF95F3C8-341D-4EBD-ACBD-8C1EC600D713}" srcOrd="0" destOrd="0" presId="urn:microsoft.com/office/officeart/2005/8/layout/default"/>
    <dgm:cxn modelId="{B9EDA217-A0FD-4200-AFE9-2D399063D653}" type="presOf" srcId="{40EA3DB0-3AFA-4DE5-BEB5-811DA34985F5}" destId="{8F9B32BF-78E7-445B-A88A-C4C887C2243F}" srcOrd="0" destOrd="0" presId="urn:microsoft.com/office/officeart/2005/8/layout/default"/>
    <dgm:cxn modelId="{F6320658-D25C-424E-BE08-7A1C7FDCA631}" type="presOf" srcId="{02447040-6C31-4725-B063-4E6581B8FD72}" destId="{C06037F2-424B-4A21-95FA-18C440F41B85}" srcOrd="0" destOrd="0" presId="urn:microsoft.com/office/officeart/2005/8/layout/default"/>
    <dgm:cxn modelId="{782C8988-52B2-49C8-938D-FB7B08634D59}" srcId="{FEE01D14-971C-4347-9C43-1E35348231D8}" destId="{F58C704B-2F60-4251-B4CE-305C055AE8D2}" srcOrd="3" destOrd="0" parTransId="{4E0BAF85-F144-45A6-A489-86BCF00B7DE5}" sibTransId="{6F515FD9-B435-4566-9272-B2D3FBD222A3}"/>
    <dgm:cxn modelId="{5222BF6F-2D0A-4053-A19D-5F5118D58F08}" srcId="{FEE01D14-971C-4347-9C43-1E35348231D8}" destId="{40EA3DB0-3AFA-4DE5-BEB5-811DA34985F5}" srcOrd="1" destOrd="0" parTransId="{2F5D0AD8-8B4A-4BCD-9EC0-CE8CA64277CA}" sibTransId="{FACB5757-E7A0-44B5-AB1C-A2A1D69B6D32}"/>
    <dgm:cxn modelId="{A0113EDE-3D3C-4794-A83F-DA3B9E958A87}" type="presOf" srcId="{F58C704B-2F60-4251-B4CE-305C055AE8D2}" destId="{BAE6C182-B42F-42A9-B627-B3343779B8EC}" srcOrd="0" destOrd="0" presId="urn:microsoft.com/office/officeart/2005/8/layout/default"/>
    <dgm:cxn modelId="{329B15B5-AB0C-4A51-BDFB-C826065D1A89}" type="presParOf" srcId="{084EBE34-B374-456E-8FB9-752279FE2047}" destId="{EF95F3C8-341D-4EBD-ACBD-8C1EC600D713}" srcOrd="0" destOrd="0" presId="urn:microsoft.com/office/officeart/2005/8/layout/default"/>
    <dgm:cxn modelId="{341FE4F6-5042-4683-86F1-9314A1F0AD8A}" type="presParOf" srcId="{084EBE34-B374-456E-8FB9-752279FE2047}" destId="{0937A8F3-451C-45A4-9A19-D48F90BA7075}" srcOrd="1" destOrd="0" presId="urn:microsoft.com/office/officeart/2005/8/layout/default"/>
    <dgm:cxn modelId="{86FBA483-D928-4607-A78F-EC2C806277ED}" type="presParOf" srcId="{084EBE34-B374-456E-8FB9-752279FE2047}" destId="{8F9B32BF-78E7-445B-A88A-C4C887C2243F}" srcOrd="2" destOrd="0" presId="urn:microsoft.com/office/officeart/2005/8/layout/default"/>
    <dgm:cxn modelId="{4D03C48F-BE25-4C64-9407-282C1E78D7F0}" type="presParOf" srcId="{084EBE34-B374-456E-8FB9-752279FE2047}" destId="{E18B62C1-D7B7-4617-95A6-96ED2350E528}" srcOrd="3" destOrd="0" presId="urn:microsoft.com/office/officeart/2005/8/layout/default"/>
    <dgm:cxn modelId="{E769BFB8-76FB-43C2-A7F7-C2B8981DCFB3}" type="presParOf" srcId="{084EBE34-B374-456E-8FB9-752279FE2047}" destId="{98129483-2E23-4E2E-BC33-5A952D99C4A2}" srcOrd="4" destOrd="0" presId="urn:microsoft.com/office/officeart/2005/8/layout/default"/>
    <dgm:cxn modelId="{1F68CA36-6971-4797-B198-C45FF1F9AB53}" type="presParOf" srcId="{084EBE34-B374-456E-8FB9-752279FE2047}" destId="{322357BA-B791-47C6-B8BD-D164B269A190}" srcOrd="5" destOrd="0" presId="urn:microsoft.com/office/officeart/2005/8/layout/default"/>
    <dgm:cxn modelId="{E3CBA079-E905-4B21-B2A8-7C7C4ED414FD}" type="presParOf" srcId="{084EBE34-B374-456E-8FB9-752279FE2047}" destId="{BAE6C182-B42F-42A9-B627-B3343779B8EC}" srcOrd="6" destOrd="0" presId="urn:microsoft.com/office/officeart/2005/8/layout/default"/>
    <dgm:cxn modelId="{B715D631-A123-4471-B58E-7C928F970C23}" type="presParOf" srcId="{084EBE34-B374-456E-8FB9-752279FE2047}" destId="{665AA679-D0E6-42B4-BB74-D41FF83552AF}" srcOrd="7" destOrd="0" presId="urn:microsoft.com/office/officeart/2005/8/layout/default"/>
    <dgm:cxn modelId="{80BE2984-9F86-4403-B580-A01A84F02CDE}" type="presParOf" srcId="{084EBE34-B374-456E-8FB9-752279FE2047}" destId="{C06037F2-424B-4A21-95FA-18C440F41B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75D4B33-F64F-4A46-B45E-9DED5717F410}" type="doc">
      <dgm:prSet loTypeId="urn:microsoft.com/office/officeart/2008/layout/VerticalCurvedLis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F5C7985-58DE-4E25-94E9-B40DDAF9B767}">
      <dgm:prSet phldrT="[Текст]" custT="1"/>
      <dgm:spPr/>
      <dgm:t>
        <a:bodyPr/>
        <a:lstStyle/>
        <a:p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Цінність </a:t>
          </a:r>
          <a:r>
            <a:rPr lang="uk-UA" sz="1400" b="1" dirty="0" err="1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медіакультури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1B60AE1-6496-4FB9-BB92-A4DF8FEDF731}" type="sibTrans" cxnId="{E48028C3-5182-4DDE-BA09-A42E3F39A1E7}">
      <dgm:prSet/>
      <dgm:spPr/>
      <dgm:t>
        <a:bodyPr/>
        <a:lstStyle/>
        <a:p>
          <a:endParaRPr lang="ru-RU"/>
        </a:p>
      </dgm:t>
    </dgm:pt>
    <dgm:pt modelId="{96387554-0E3A-49A9-B995-DBCCAF937EC3}" type="parTrans" cxnId="{E48028C3-5182-4DDE-BA09-A42E3F39A1E7}">
      <dgm:prSet/>
      <dgm:spPr/>
      <dgm:t>
        <a:bodyPr/>
        <a:lstStyle/>
        <a:p>
          <a:endParaRPr lang="ru-RU"/>
        </a:p>
      </dgm:t>
    </dgm:pt>
    <dgm:pt modelId="{86C8C242-184B-41B6-922A-A5781BAD5AD5}">
      <dgm:prSet phldrT="[Текст]" custT="1"/>
      <dgm:spPr/>
      <dgm:t>
        <a:bodyPr/>
        <a:lstStyle/>
        <a:p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Естетичні та трудові цінності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441F1F2-0212-4C9C-9388-4BB5F7F1FAC0}" type="sibTrans" cxnId="{C2FDF321-7117-41CF-AD8E-5111DB96EDEB}">
      <dgm:prSet/>
      <dgm:spPr/>
      <dgm:t>
        <a:bodyPr/>
        <a:lstStyle/>
        <a:p>
          <a:endParaRPr lang="ru-RU"/>
        </a:p>
      </dgm:t>
    </dgm:pt>
    <dgm:pt modelId="{934C0394-0972-4B43-9A8E-2490CC3B2C61}" type="parTrans" cxnId="{C2FDF321-7117-41CF-AD8E-5111DB96EDEB}">
      <dgm:prSet/>
      <dgm:spPr/>
      <dgm:t>
        <a:bodyPr/>
        <a:lstStyle/>
        <a:p>
          <a:endParaRPr lang="ru-RU"/>
        </a:p>
      </dgm:t>
    </dgm:pt>
    <dgm:pt modelId="{C910A4CF-8CF3-4CBC-846A-E3A96ECAC111}">
      <dgm:prSet custT="1"/>
      <dgm:spPr/>
      <dgm:t>
        <a:bodyPr/>
        <a:lstStyle/>
        <a:p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Екологічна цінність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FD65F61-9BFC-485A-B539-6DD75E54C111}" type="sibTrans" cxnId="{716CFF48-8C83-4F38-890A-F8BA4B51EFDC}">
      <dgm:prSet/>
      <dgm:spPr/>
      <dgm:t>
        <a:bodyPr/>
        <a:lstStyle/>
        <a:p>
          <a:endParaRPr lang="ru-RU"/>
        </a:p>
      </dgm:t>
    </dgm:pt>
    <dgm:pt modelId="{CACFE1D1-6405-4400-BDF4-6920C8B880F9}" type="parTrans" cxnId="{716CFF48-8C83-4F38-890A-F8BA4B51EFDC}">
      <dgm:prSet/>
      <dgm:spPr/>
      <dgm:t>
        <a:bodyPr/>
        <a:lstStyle/>
        <a:p>
          <a:endParaRPr lang="ru-RU"/>
        </a:p>
      </dgm:t>
    </dgm:pt>
    <dgm:pt modelId="{1A6BBC96-A70A-468D-B8A1-7B68DC5FB059}">
      <dgm:prSet custT="1"/>
      <dgm:spPr/>
      <dgm:t>
        <a:bodyPr/>
        <a:lstStyle/>
        <a:p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Загальнолюдська цінність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1D068B9-BA2E-4A1D-9B32-ECC97ADC14EE}" type="sibTrans" cxnId="{E55B010F-8B5B-4C15-97BF-6E8C132BF139}">
      <dgm:prSet/>
      <dgm:spPr/>
      <dgm:t>
        <a:bodyPr/>
        <a:lstStyle/>
        <a:p>
          <a:endParaRPr lang="ru-RU"/>
        </a:p>
      </dgm:t>
    </dgm:pt>
    <dgm:pt modelId="{9D3C9CC0-E173-499B-B6DA-E24614B77EF0}" type="parTrans" cxnId="{E55B010F-8B5B-4C15-97BF-6E8C132BF139}">
      <dgm:prSet/>
      <dgm:spPr/>
      <dgm:t>
        <a:bodyPr/>
        <a:lstStyle/>
        <a:p>
          <a:endParaRPr lang="ru-RU"/>
        </a:p>
      </dgm:t>
    </dgm:pt>
    <dgm:pt modelId="{A0D35403-D9FC-4A12-9B76-272EE5E78158}">
      <dgm:prSet custT="1"/>
      <dgm:spPr/>
      <dgm:t>
        <a:bodyPr/>
        <a:lstStyle/>
        <a:p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Цінність здорового способу життя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1A6E5B7-5E21-49DA-8CE0-B1966771B26E}" type="sibTrans" cxnId="{BD9DA576-6041-4CDF-9271-344331F9327D}">
      <dgm:prSet/>
      <dgm:spPr/>
      <dgm:t>
        <a:bodyPr/>
        <a:lstStyle/>
        <a:p>
          <a:endParaRPr lang="ru-RU"/>
        </a:p>
      </dgm:t>
    </dgm:pt>
    <dgm:pt modelId="{896A4DD0-A167-4530-8C4E-46AF31192B62}" type="parTrans" cxnId="{BD9DA576-6041-4CDF-9271-344331F9327D}">
      <dgm:prSet/>
      <dgm:spPr/>
      <dgm:t>
        <a:bodyPr/>
        <a:lstStyle/>
        <a:p>
          <a:endParaRPr lang="ru-RU"/>
        </a:p>
      </dgm:t>
    </dgm:pt>
    <dgm:pt modelId="{5421FD8A-9A7B-4B09-879D-D76E827DA1BC}">
      <dgm:prSet custT="1"/>
      <dgm:spPr/>
      <dgm:t>
        <a:bodyPr/>
        <a:lstStyle/>
        <a:p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Цінність соціально-політична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87E6A78-B00B-428E-93A9-7CA9542E5148}" type="sibTrans" cxnId="{47428248-F3DB-4338-A8AF-50D0B2A32C43}">
      <dgm:prSet/>
      <dgm:spPr/>
      <dgm:t>
        <a:bodyPr/>
        <a:lstStyle/>
        <a:p>
          <a:endParaRPr lang="ru-RU"/>
        </a:p>
      </dgm:t>
    </dgm:pt>
    <dgm:pt modelId="{B7A8BF9A-174B-48F9-88C6-CD33F036A550}" type="parTrans" cxnId="{47428248-F3DB-4338-A8AF-50D0B2A32C43}">
      <dgm:prSet/>
      <dgm:spPr/>
      <dgm:t>
        <a:bodyPr/>
        <a:lstStyle/>
        <a:p>
          <a:endParaRPr lang="ru-RU"/>
        </a:p>
      </dgm:t>
    </dgm:pt>
    <dgm:pt modelId="{98D45460-618A-4093-A719-6D805F3279AA}">
      <dgm:prSet phldrT="[Текст]" custT="1"/>
      <dgm:spPr/>
      <dgm:t>
        <a:bodyPr/>
        <a:lstStyle/>
        <a:p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Цінність морально-етичного спрямування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A415F39-F619-46D9-84FC-87A0DEC49BD7}" type="sibTrans" cxnId="{E96B6216-A631-4514-9554-71EF26E3E1C1}">
      <dgm:prSet/>
      <dgm:spPr/>
      <dgm:t>
        <a:bodyPr/>
        <a:lstStyle/>
        <a:p>
          <a:endParaRPr lang="ru-RU"/>
        </a:p>
      </dgm:t>
    </dgm:pt>
    <dgm:pt modelId="{50759B4E-3BCB-4235-9D2B-270AB3B5DF1F}" type="parTrans" cxnId="{E96B6216-A631-4514-9554-71EF26E3E1C1}">
      <dgm:prSet/>
      <dgm:spPr/>
      <dgm:t>
        <a:bodyPr/>
        <a:lstStyle/>
        <a:p>
          <a:endParaRPr lang="ru-RU"/>
        </a:p>
      </dgm:t>
    </dgm:pt>
    <dgm:pt modelId="{D324A7A1-89D0-423D-AB26-4D0845A2E779}" type="pres">
      <dgm:prSet presAssocID="{A75D4B33-F64F-4A46-B45E-9DED5717F41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B2F9FDD-093D-4B78-A4D5-6822F23A4A5C}" type="pres">
      <dgm:prSet presAssocID="{A75D4B33-F64F-4A46-B45E-9DED5717F410}" presName="Name1" presStyleCnt="0"/>
      <dgm:spPr/>
    </dgm:pt>
    <dgm:pt modelId="{9948ABC4-B7D0-4380-A171-B131D9F43FEE}" type="pres">
      <dgm:prSet presAssocID="{A75D4B33-F64F-4A46-B45E-9DED5717F410}" presName="cycle" presStyleCnt="0"/>
      <dgm:spPr/>
    </dgm:pt>
    <dgm:pt modelId="{D313F7C2-8A49-4265-92D1-6284DBFEDDE3}" type="pres">
      <dgm:prSet presAssocID="{A75D4B33-F64F-4A46-B45E-9DED5717F410}" presName="srcNode" presStyleLbl="node1" presStyleIdx="0" presStyleCnt="7"/>
      <dgm:spPr/>
    </dgm:pt>
    <dgm:pt modelId="{0FE90A01-E9F3-4A9B-8192-BAEC7AC2A3A1}" type="pres">
      <dgm:prSet presAssocID="{A75D4B33-F64F-4A46-B45E-9DED5717F410}" presName="conn" presStyleLbl="parChTrans1D2" presStyleIdx="0" presStyleCnt="1"/>
      <dgm:spPr/>
      <dgm:t>
        <a:bodyPr/>
        <a:lstStyle/>
        <a:p>
          <a:endParaRPr lang="ru-RU"/>
        </a:p>
      </dgm:t>
    </dgm:pt>
    <dgm:pt modelId="{8F64514C-F99A-40DA-AEDA-3BB77A6CC53A}" type="pres">
      <dgm:prSet presAssocID="{A75D4B33-F64F-4A46-B45E-9DED5717F410}" presName="extraNode" presStyleLbl="node1" presStyleIdx="0" presStyleCnt="7"/>
      <dgm:spPr/>
    </dgm:pt>
    <dgm:pt modelId="{CF882B50-0286-4BD9-B82A-ED8357A75D08}" type="pres">
      <dgm:prSet presAssocID="{A75D4B33-F64F-4A46-B45E-9DED5717F410}" presName="dstNode" presStyleLbl="node1" presStyleIdx="0" presStyleCnt="7"/>
      <dgm:spPr/>
    </dgm:pt>
    <dgm:pt modelId="{4EEBC9FC-67ED-4656-AEC7-DAC7D46B102C}" type="pres">
      <dgm:prSet presAssocID="{98D45460-618A-4093-A719-6D805F3279AA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70BEB4-0CA2-49C6-9109-2AD8516DA2FD}" type="pres">
      <dgm:prSet presAssocID="{98D45460-618A-4093-A719-6D805F3279AA}" presName="accent_1" presStyleCnt="0"/>
      <dgm:spPr/>
    </dgm:pt>
    <dgm:pt modelId="{5BDB2F21-53B0-47EC-A0BA-B16AF32E8467}" type="pres">
      <dgm:prSet presAssocID="{98D45460-618A-4093-A719-6D805F3279AA}" presName="accentRepeatNode" presStyleLbl="solidFgAcc1" presStyleIdx="0" presStyleCnt="7" custFlipVert="1" custFlipHor="1" custScaleX="11230" custScaleY="4535"/>
      <dgm:spPr/>
    </dgm:pt>
    <dgm:pt modelId="{BC2C2FF8-DCF6-4EC2-AF74-E9522B011BA9}" type="pres">
      <dgm:prSet presAssocID="{5421FD8A-9A7B-4B09-879D-D76E827DA1BC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48C21C-F72F-475A-8672-B083B8C05B91}" type="pres">
      <dgm:prSet presAssocID="{5421FD8A-9A7B-4B09-879D-D76E827DA1BC}" presName="accent_2" presStyleCnt="0"/>
      <dgm:spPr/>
    </dgm:pt>
    <dgm:pt modelId="{A8B00822-AE1D-43E4-9B19-736A891794E2}" type="pres">
      <dgm:prSet presAssocID="{5421FD8A-9A7B-4B09-879D-D76E827DA1BC}" presName="accentRepeatNode" presStyleLbl="solidFgAcc1" presStyleIdx="1" presStyleCnt="7"/>
      <dgm:spPr/>
    </dgm:pt>
    <dgm:pt modelId="{193EFC57-91F1-4161-A866-90333A1A0AA1}" type="pres">
      <dgm:prSet presAssocID="{A0D35403-D9FC-4A12-9B76-272EE5E78158}" presName="text_3" presStyleLbl="node1" presStyleIdx="2" presStyleCnt="7" custLinFactNeighborX="-104" custLinFactNeighborY="35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8E9639-B375-41EC-B1D3-1EDBC32377A2}" type="pres">
      <dgm:prSet presAssocID="{A0D35403-D9FC-4A12-9B76-272EE5E78158}" presName="accent_3" presStyleCnt="0"/>
      <dgm:spPr/>
    </dgm:pt>
    <dgm:pt modelId="{8E03E561-4AC4-4C6B-AC72-5CFEEA5E1838}" type="pres">
      <dgm:prSet presAssocID="{A0D35403-D9FC-4A12-9B76-272EE5E78158}" presName="accentRepeatNode" presStyleLbl="solidFgAcc1" presStyleIdx="2" presStyleCnt="7"/>
      <dgm:spPr/>
    </dgm:pt>
    <dgm:pt modelId="{CA5615C2-1ADE-4F41-AEBB-D850E0BA25A8}" type="pres">
      <dgm:prSet presAssocID="{1A6BBC96-A70A-468D-B8A1-7B68DC5FB059}" presName="text_4" presStyleLbl="node1" presStyleIdx="3" presStyleCnt="7" custLinFactNeighborX="-1772" custLinFactNeighborY="-89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694922-1A30-4473-8C64-E568052751FF}" type="pres">
      <dgm:prSet presAssocID="{1A6BBC96-A70A-468D-B8A1-7B68DC5FB059}" presName="accent_4" presStyleCnt="0"/>
      <dgm:spPr/>
    </dgm:pt>
    <dgm:pt modelId="{30083D40-804D-4A09-B096-BA10AB0BDC36}" type="pres">
      <dgm:prSet presAssocID="{1A6BBC96-A70A-468D-B8A1-7B68DC5FB059}" presName="accentRepeatNode" presStyleLbl="solidFgAcc1" presStyleIdx="3" presStyleCnt="7"/>
      <dgm:spPr/>
    </dgm:pt>
    <dgm:pt modelId="{757F3663-BEB0-4A43-85AF-4CBA3A70CF1F}" type="pres">
      <dgm:prSet presAssocID="{C910A4CF-8CF3-4CBC-846A-E3A96ECAC111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6F8C35-8E37-461B-AE4F-4641F30A2485}" type="pres">
      <dgm:prSet presAssocID="{C910A4CF-8CF3-4CBC-846A-E3A96ECAC111}" presName="accent_5" presStyleCnt="0"/>
      <dgm:spPr/>
    </dgm:pt>
    <dgm:pt modelId="{E7DABB15-A347-43E9-A9B2-1CFEB2EC4EC3}" type="pres">
      <dgm:prSet presAssocID="{C910A4CF-8CF3-4CBC-846A-E3A96ECAC111}" presName="accentRepeatNode" presStyleLbl="solidFgAcc1" presStyleIdx="4" presStyleCnt="7"/>
      <dgm:spPr/>
    </dgm:pt>
    <dgm:pt modelId="{F0B4E2DF-01A9-4930-B53F-AAB5D02EE286}" type="pres">
      <dgm:prSet presAssocID="{86C8C242-184B-41B6-922A-A5781BAD5AD5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9B155A-002E-489A-B53A-5B6F8D0FF205}" type="pres">
      <dgm:prSet presAssocID="{86C8C242-184B-41B6-922A-A5781BAD5AD5}" presName="accent_6" presStyleCnt="0"/>
      <dgm:spPr/>
    </dgm:pt>
    <dgm:pt modelId="{D8735D0D-69B0-4262-B656-5063A7459819}" type="pres">
      <dgm:prSet presAssocID="{86C8C242-184B-41B6-922A-A5781BAD5AD5}" presName="accentRepeatNode" presStyleLbl="solidFgAcc1" presStyleIdx="5" presStyleCnt="7" custFlipVert="1" custFlipHor="0" custScaleX="4535" custScaleY="4535" custLinFactNeighborX="8162" custLinFactNeighborY="7143"/>
      <dgm:spPr/>
    </dgm:pt>
    <dgm:pt modelId="{3CBC3FD8-DC3E-46FC-82AA-A853B8FEAF94}" type="pres">
      <dgm:prSet presAssocID="{6F5C7985-58DE-4E25-94E9-B40DDAF9B767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D4717B-1B38-47B2-A874-54BD79976F39}" type="pres">
      <dgm:prSet presAssocID="{6F5C7985-58DE-4E25-94E9-B40DDAF9B767}" presName="accent_7" presStyleCnt="0"/>
      <dgm:spPr/>
    </dgm:pt>
    <dgm:pt modelId="{09E61FE8-B00A-437B-8B2A-7481191946C6}" type="pres">
      <dgm:prSet presAssocID="{6F5C7985-58DE-4E25-94E9-B40DDAF9B767}" presName="accentRepeatNode" presStyleLbl="solidFgAcc1" presStyleIdx="6" presStyleCnt="7" custFlipVert="0" custFlipHor="0" custScaleX="11230" custScaleY="4535"/>
      <dgm:spPr/>
    </dgm:pt>
  </dgm:ptLst>
  <dgm:cxnLst>
    <dgm:cxn modelId="{0E0F9765-0D64-47A0-AD71-997E8F316C15}" type="presOf" srcId="{A75D4B33-F64F-4A46-B45E-9DED5717F410}" destId="{D324A7A1-89D0-423D-AB26-4D0845A2E779}" srcOrd="0" destOrd="0" presId="urn:microsoft.com/office/officeart/2008/layout/VerticalCurvedList"/>
    <dgm:cxn modelId="{E48028C3-5182-4DDE-BA09-A42E3F39A1E7}" srcId="{A75D4B33-F64F-4A46-B45E-9DED5717F410}" destId="{6F5C7985-58DE-4E25-94E9-B40DDAF9B767}" srcOrd="6" destOrd="0" parTransId="{96387554-0E3A-49A9-B995-DBCCAF937EC3}" sibTransId="{91B60AE1-6496-4FB9-BB92-A4DF8FEDF731}"/>
    <dgm:cxn modelId="{E55B010F-8B5B-4C15-97BF-6E8C132BF139}" srcId="{A75D4B33-F64F-4A46-B45E-9DED5717F410}" destId="{1A6BBC96-A70A-468D-B8A1-7B68DC5FB059}" srcOrd="3" destOrd="0" parTransId="{9D3C9CC0-E173-499B-B6DA-E24614B77EF0}" sibTransId="{31D068B9-BA2E-4A1D-9B32-ECC97ADC14EE}"/>
    <dgm:cxn modelId="{0E74B263-A7DA-4B87-A6A9-53C3108B14DF}" type="presOf" srcId="{5421FD8A-9A7B-4B09-879D-D76E827DA1BC}" destId="{BC2C2FF8-DCF6-4EC2-AF74-E9522B011BA9}" srcOrd="0" destOrd="0" presId="urn:microsoft.com/office/officeart/2008/layout/VerticalCurvedList"/>
    <dgm:cxn modelId="{9220DC1E-5F62-4B87-98FB-57A28F4F0832}" type="presOf" srcId="{1A6BBC96-A70A-468D-B8A1-7B68DC5FB059}" destId="{CA5615C2-1ADE-4F41-AEBB-D850E0BA25A8}" srcOrd="0" destOrd="0" presId="urn:microsoft.com/office/officeart/2008/layout/VerticalCurvedList"/>
    <dgm:cxn modelId="{CA3E0261-35AD-4056-8D58-695830688486}" type="presOf" srcId="{6F5C7985-58DE-4E25-94E9-B40DDAF9B767}" destId="{3CBC3FD8-DC3E-46FC-82AA-A853B8FEAF94}" srcOrd="0" destOrd="0" presId="urn:microsoft.com/office/officeart/2008/layout/VerticalCurvedList"/>
    <dgm:cxn modelId="{67E528B4-FF52-44B1-A463-DCD82F08D9B1}" type="presOf" srcId="{86C8C242-184B-41B6-922A-A5781BAD5AD5}" destId="{F0B4E2DF-01A9-4930-B53F-AAB5D02EE286}" srcOrd="0" destOrd="0" presId="urn:microsoft.com/office/officeart/2008/layout/VerticalCurvedList"/>
    <dgm:cxn modelId="{B4C275E7-D986-4AAD-B232-D4F41B40673F}" type="presOf" srcId="{98D45460-618A-4093-A719-6D805F3279AA}" destId="{4EEBC9FC-67ED-4656-AEC7-DAC7D46B102C}" srcOrd="0" destOrd="0" presId="urn:microsoft.com/office/officeart/2008/layout/VerticalCurvedList"/>
    <dgm:cxn modelId="{BD9DA576-6041-4CDF-9271-344331F9327D}" srcId="{A75D4B33-F64F-4A46-B45E-9DED5717F410}" destId="{A0D35403-D9FC-4A12-9B76-272EE5E78158}" srcOrd="2" destOrd="0" parTransId="{896A4DD0-A167-4530-8C4E-46AF31192B62}" sibTransId="{51A6E5B7-5E21-49DA-8CE0-B1966771B26E}"/>
    <dgm:cxn modelId="{E96B6216-A631-4514-9554-71EF26E3E1C1}" srcId="{A75D4B33-F64F-4A46-B45E-9DED5717F410}" destId="{98D45460-618A-4093-A719-6D805F3279AA}" srcOrd="0" destOrd="0" parTransId="{50759B4E-3BCB-4235-9D2B-270AB3B5DF1F}" sibTransId="{3A415F39-F619-46D9-84FC-87A0DEC49BD7}"/>
    <dgm:cxn modelId="{47428248-F3DB-4338-A8AF-50D0B2A32C43}" srcId="{A75D4B33-F64F-4A46-B45E-9DED5717F410}" destId="{5421FD8A-9A7B-4B09-879D-D76E827DA1BC}" srcOrd="1" destOrd="0" parTransId="{B7A8BF9A-174B-48F9-88C6-CD33F036A550}" sibTransId="{187E6A78-B00B-428E-93A9-7CA9542E5148}"/>
    <dgm:cxn modelId="{290BEC64-463C-4C3F-8257-9CDB7ED1E491}" type="presOf" srcId="{A0D35403-D9FC-4A12-9B76-272EE5E78158}" destId="{193EFC57-91F1-4161-A866-90333A1A0AA1}" srcOrd="0" destOrd="0" presId="urn:microsoft.com/office/officeart/2008/layout/VerticalCurvedList"/>
    <dgm:cxn modelId="{6F3CD6F9-3574-4813-92A8-8EEE3C68E591}" type="presOf" srcId="{C910A4CF-8CF3-4CBC-846A-E3A96ECAC111}" destId="{757F3663-BEB0-4A43-85AF-4CBA3A70CF1F}" srcOrd="0" destOrd="0" presId="urn:microsoft.com/office/officeart/2008/layout/VerticalCurvedList"/>
    <dgm:cxn modelId="{716CFF48-8C83-4F38-890A-F8BA4B51EFDC}" srcId="{A75D4B33-F64F-4A46-B45E-9DED5717F410}" destId="{C910A4CF-8CF3-4CBC-846A-E3A96ECAC111}" srcOrd="4" destOrd="0" parTransId="{CACFE1D1-6405-4400-BDF4-6920C8B880F9}" sibTransId="{0FD65F61-9BFC-485A-B539-6DD75E54C111}"/>
    <dgm:cxn modelId="{C2FDF321-7117-41CF-AD8E-5111DB96EDEB}" srcId="{A75D4B33-F64F-4A46-B45E-9DED5717F410}" destId="{86C8C242-184B-41B6-922A-A5781BAD5AD5}" srcOrd="5" destOrd="0" parTransId="{934C0394-0972-4B43-9A8E-2490CC3B2C61}" sibTransId="{D441F1F2-0212-4C9C-9388-4BB5F7F1FAC0}"/>
    <dgm:cxn modelId="{5FF35CB8-0684-4019-94A3-63E1B5D2D1BD}" type="presOf" srcId="{3A415F39-F619-46D9-84FC-87A0DEC49BD7}" destId="{0FE90A01-E9F3-4A9B-8192-BAEC7AC2A3A1}" srcOrd="0" destOrd="0" presId="urn:microsoft.com/office/officeart/2008/layout/VerticalCurvedList"/>
    <dgm:cxn modelId="{7E0E3F07-01B4-44AD-9A61-BB78B1291BCD}" type="presParOf" srcId="{D324A7A1-89D0-423D-AB26-4D0845A2E779}" destId="{1B2F9FDD-093D-4B78-A4D5-6822F23A4A5C}" srcOrd="0" destOrd="0" presId="urn:microsoft.com/office/officeart/2008/layout/VerticalCurvedList"/>
    <dgm:cxn modelId="{F4DB5214-C1CF-4FE4-9CE3-1B4346CC1F14}" type="presParOf" srcId="{1B2F9FDD-093D-4B78-A4D5-6822F23A4A5C}" destId="{9948ABC4-B7D0-4380-A171-B131D9F43FEE}" srcOrd="0" destOrd="0" presId="urn:microsoft.com/office/officeart/2008/layout/VerticalCurvedList"/>
    <dgm:cxn modelId="{BDCA321B-1459-49D7-8EC4-D7C17A122362}" type="presParOf" srcId="{9948ABC4-B7D0-4380-A171-B131D9F43FEE}" destId="{D313F7C2-8A49-4265-92D1-6284DBFEDDE3}" srcOrd="0" destOrd="0" presId="urn:microsoft.com/office/officeart/2008/layout/VerticalCurvedList"/>
    <dgm:cxn modelId="{3C28BF06-70C0-4AC1-AA62-876A6B271754}" type="presParOf" srcId="{9948ABC4-B7D0-4380-A171-B131D9F43FEE}" destId="{0FE90A01-E9F3-4A9B-8192-BAEC7AC2A3A1}" srcOrd="1" destOrd="0" presId="urn:microsoft.com/office/officeart/2008/layout/VerticalCurvedList"/>
    <dgm:cxn modelId="{22EDAC36-4194-4F16-81BC-C3DD41A9F27F}" type="presParOf" srcId="{9948ABC4-B7D0-4380-A171-B131D9F43FEE}" destId="{8F64514C-F99A-40DA-AEDA-3BB77A6CC53A}" srcOrd="2" destOrd="0" presId="urn:microsoft.com/office/officeart/2008/layout/VerticalCurvedList"/>
    <dgm:cxn modelId="{88F3B166-1F67-47D0-B250-B0B1E7257B93}" type="presParOf" srcId="{9948ABC4-B7D0-4380-A171-B131D9F43FEE}" destId="{CF882B50-0286-4BD9-B82A-ED8357A75D08}" srcOrd="3" destOrd="0" presId="urn:microsoft.com/office/officeart/2008/layout/VerticalCurvedList"/>
    <dgm:cxn modelId="{92674D07-8EE3-454D-AB63-79C6FDBD89D5}" type="presParOf" srcId="{1B2F9FDD-093D-4B78-A4D5-6822F23A4A5C}" destId="{4EEBC9FC-67ED-4656-AEC7-DAC7D46B102C}" srcOrd="1" destOrd="0" presId="urn:microsoft.com/office/officeart/2008/layout/VerticalCurvedList"/>
    <dgm:cxn modelId="{E7A6C6FC-DCE9-4516-9917-3B84CC5D8C83}" type="presParOf" srcId="{1B2F9FDD-093D-4B78-A4D5-6822F23A4A5C}" destId="{D870BEB4-0CA2-49C6-9109-2AD8516DA2FD}" srcOrd="2" destOrd="0" presId="urn:microsoft.com/office/officeart/2008/layout/VerticalCurvedList"/>
    <dgm:cxn modelId="{032B956C-1A47-4ABE-A97C-B05515F11A60}" type="presParOf" srcId="{D870BEB4-0CA2-49C6-9109-2AD8516DA2FD}" destId="{5BDB2F21-53B0-47EC-A0BA-B16AF32E8467}" srcOrd="0" destOrd="0" presId="urn:microsoft.com/office/officeart/2008/layout/VerticalCurvedList"/>
    <dgm:cxn modelId="{B3798086-E24F-49C1-9EAF-CF2A4D50F3D8}" type="presParOf" srcId="{1B2F9FDD-093D-4B78-A4D5-6822F23A4A5C}" destId="{BC2C2FF8-DCF6-4EC2-AF74-E9522B011BA9}" srcOrd="3" destOrd="0" presId="urn:microsoft.com/office/officeart/2008/layout/VerticalCurvedList"/>
    <dgm:cxn modelId="{5D4E439F-C70B-4710-9309-A8F9CB30609F}" type="presParOf" srcId="{1B2F9FDD-093D-4B78-A4D5-6822F23A4A5C}" destId="{FB48C21C-F72F-475A-8672-B083B8C05B91}" srcOrd="4" destOrd="0" presId="urn:microsoft.com/office/officeart/2008/layout/VerticalCurvedList"/>
    <dgm:cxn modelId="{C04BF1A3-0799-4BB7-B98E-B022C516D426}" type="presParOf" srcId="{FB48C21C-F72F-475A-8672-B083B8C05B91}" destId="{A8B00822-AE1D-43E4-9B19-736A891794E2}" srcOrd="0" destOrd="0" presId="urn:microsoft.com/office/officeart/2008/layout/VerticalCurvedList"/>
    <dgm:cxn modelId="{26D36518-8300-4C73-990C-F5AD4F4A60B8}" type="presParOf" srcId="{1B2F9FDD-093D-4B78-A4D5-6822F23A4A5C}" destId="{193EFC57-91F1-4161-A866-90333A1A0AA1}" srcOrd="5" destOrd="0" presId="urn:microsoft.com/office/officeart/2008/layout/VerticalCurvedList"/>
    <dgm:cxn modelId="{6DE7CCB5-7263-4784-8C93-B693D21B2874}" type="presParOf" srcId="{1B2F9FDD-093D-4B78-A4D5-6822F23A4A5C}" destId="{728E9639-B375-41EC-B1D3-1EDBC32377A2}" srcOrd="6" destOrd="0" presId="urn:microsoft.com/office/officeart/2008/layout/VerticalCurvedList"/>
    <dgm:cxn modelId="{651B45F9-689D-4C4D-B406-0A7B5D961C19}" type="presParOf" srcId="{728E9639-B375-41EC-B1D3-1EDBC32377A2}" destId="{8E03E561-4AC4-4C6B-AC72-5CFEEA5E1838}" srcOrd="0" destOrd="0" presId="urn:microsoft.com/office/officeart/2008/layout/VerticalCurvedList"/>
    <dgm:cxn modelId="{CED99DAC-AFCB-4722-BA1B-2437A7C8F5FD}" type="presParOf" srcId="{1B2F9FDD-093D-4B78-A4D5-6822F23A4A5C}" destId="{CA5615C2-1ADE-4F41-AEBB-D850E0BA25A8}" srcOrd="7" destOrd="0" presId="urn:microsoft.com/office/officeart/2008/layout/VerticalCurvedList"/>
    <dgm:cxn modelId="{BA9C4913-8560-4A17-9616-53E36E5C48BF}" type="presParOf" srcId="{1B2F9FDD-093D-4B78-A4D5-6822F23A4A5C}" destId="{BB694922-1A30-4473-8C64-E568052751FF}" srcOrd="8" destOrd="0" presId="urn:microsoft.com/office/officeart/2008/layout/VerticalCurvedList"/>
    <dgm:cxn modelId="{EC3C98A0-7BBE-41F6-915C-1A83C9E5CAE6}" type="presParOf" srcId="{BB694922-1A30-4473-8C64-E568052751FF}" destId="{30083D40-804D-4A09-B096-BA10AB0BDC36}" srcOrd="0" destOrd="0" presId="urn:microsoft.com/office/officeart/2008/layout/VerticalCurvedList"/>
    <dgm:cxn modelId="{6CE797A4-72BF-48D6-B08F-E92029112797}" type="presParOf" srcId="{1B2F9FDD-093D-4B78-A4D5-6822F23A4A5C}" destId="{757F3663-BEB0-4A43-85AF-4CBA3A70CF1F}" srcOrd="9" destOrd="0" presId="urn:microsoft.com/office/officeart/2008/layout/VerticalCurvedList"/>
    <dgm:cxn modelId="{5FD980CC-72E2-405D-8F51-739B45FDFBE8}" type="presParOf" srcId="{1B2F9FDD-093D-4B78-A4D5-6822F23A4A5C}" destId="{3B6F8C35-8E37-461B-AE4F-4641F30A2485}" srcOrd="10" destOrd="0" presId="urn:microsoft.com/office/officeart/2008/layout/VerticalCurvedList"/>
    <dgm:cxn modelId="{96B28186-EEE8-42BC-A527-FE1F6B920C8E}" type="presParOf" srcId="{3B6F8C35-8E37-461B-AE4F-4641F30A2485}" destId="{E7DABB15-A347-43E9-A9B2-1CFEB2EC4EC3}" srcOrd="0" destOrd="0" presId="urn:microsoft.com/office/officeart/2008/layout/VerticalCurvedList"/>
    <dgm:cxn modelId="{5724EF5B-547D-4532-ACAE-36A38439DD58}" type="presParOf" srcId="{1B2F9FDD-093D-4B78-A4D5-6822F23A4A5C}" destId="{F0B4E2DF-01A9-4930-B53F-AAB5D02EE286}" srcOrd="11" destOrd="0" presId="urn:microsoft.com/office/officeart/2008/layout/VerticalCurvedList"/>
    <dgm:cxn modelId="{5268DA54-2A42-4472-86FD-6C73CE86DC89}" type="presParOf" srcId="{1B2F9FDD-093D-4B78-A4D5-6822F23A4A5C}" destId="{3E9B155A-002E-489A-B53A-5B6F8D0FF205}" srcOrd="12" destOrd="0" presId="urn:microsoft.com/office/officeart/2008/layout/VerticalCurvedList"/>
    <dgm:cxn modelId="{B47582D6-359A-466F-B880-8CE791F54965}" type="presParOf" srcId="{3E9B155A-002E-489A-B53A-5B6F8D0FF205}" destId="{D8735D0D-69B0-4262-B656-5063A7459819}" srcOrd="0" destOrd="0" presId="urn:microsoft.com/office/officeart/2008/layout/VerticalCurvedList"/>
    <dgm:cxn modelId="{603F2246-1869-4F45-B456-AA3B84D6B970}" type="presParOf" srcId="{1B2F9FDD-093D-4B78-A4D5-6822F23A4A5C}" destId="{3CBC3FD8-DC3E-46FC-82AA-A853B8FEAF94}" srcOrd="13" destOrd="0" presId="urn:microsoft.com/office/officeart/2008/layout/VerticalCurvedList"/>
    <dgm:cxn modelId="{DB558337-561C-43AF-A80D-FCB6E53591EE}" type="presParOf" srcId="{1B2F9FDD-093D-4B78-A4D5-6822F23A4A5C}" destId="{5ED4717B-1B38-47B2-A874-54BD79976F39}" srcOrd="14" destOrd="0" presId="urn:microsoft.com/office/officeart/2008/layout/VerticalCurvedList"/>
    <dgm:cxn modelId="{2F7F55AF-74F7-4159-9989-1239A10A0BDA}" type="presParOf" srcId="{5ED4717B-1B38-47B2-A874-54BD79976F39}" destId="{09E61FE8-B00A-437B-8B2A-7481191946C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252D60B-8D93-46B0-9A00-F529CD283B65}" type="doc">
      <dgm:prSet loTypeId="urn:microsoft.com/office/officeart/2005/8/layout/process1" loCatId="process" qsTypeId="urn:microsoft.com/office/officeart/2005/8/quickstyle/3d2" qsCatId="3D" csTypeId="urn:microsoft.com/office/officeart/2005/8/colors/colorful2" csCatId="colorful" phldr="1"/>
      <dgm:spPr/>
    </dgm:pt>
    <dgm:pt modelId="{5DF53E8E-3E8D-4AA9-93D0-449C460A2B3A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54 загальношкільних заходів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6B9D58F-ED3B-445D-AB08-48D4D09D9A0A}" type="parTrans" cxnId="{6181F2DB-4D37-4D1F-8EE2-AAE42F67F408}">
      <dgm:prSet/>
      <dgm:spPr/>
      <dgm:t>
        <a:bodyPr/>
        <a:lstStyle/>
        <a:p>
          <a:endParaRPr lang="ru-RU"/>
        </a:p>
      </dgm:t>
    </dgm:pt>
    <dgm:pt modelId="{66EFAF62-1868-4033-B5B1-64C8C98643C2}" type="sibTrans" cxnId="{6181F2DB-4D37-4D1F-8EE2-AAE42F67F408}">
      <dgm:prSet/>
      <dgm:spPr/>
      <dgm:t>
        <a:bodyPr/>
        <a:lstStyle/>
        <a:p>
          <a:endParaRPr lang="ru-RU"/>
        </a:p>
      </dgm:t>
    </dgm:pt>
    <dgm:pt modelId="{D9859BDE-457C-42CE-A499-9194EFBC81D3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79 учасників у різних конкурсах і змаганнях</a:t>
          </a:r>
          <a:endParaRPr lang="ru-RU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26D1C2B-6A7C-450D-8142-955426CB9EC3}" type="parTrans" cxnId="{B03FCBFE-677A-4A1F-8DDD-5DCB27B14B5E}">
      <dgm:prSet/>
      <dgm:spPr/>
      <dgm:t>
        <a:bodyPr/>
        <a:lstStyle/>
        <a:p>
          <a:endParaRPr lang="ru-RU"/>
        </a:p>
      </dgm:t>
    </dgm:pt>
    <dgm:pt modelId="{B02B9327-00C3-4F43-AB13-FBFFA392123F}" type="sibTrans" cxnId="{B03FCBFE-677A-4A1F-8DDD-5DCB27B14B5E}">
      <dgm:prSet/>
      <dgm:spPr/>
      <dgm:t>
        <a:bodyPr/>
        <a:lstStyle/>
        <a:p>
          <a:endParaRPr lang="ru-RU"/>
        </a:p>
      </dgm:t>
    </dgm:pt>
    <dgm:pt modelId="{32A95B40-61ED-4C3C-84C7-FFA8F82E50E9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9 екскурсій </a:t>
          </a:r>
        </a:p>
        <a:p>
          <a:r>
            <a:rPr lang="uk-UA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по місту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C682029-1748-4A5F-9553-6F4BBB9FDD55}" type="parTrans" cxnId="{CFE7F7BE-D01E-4238-B612-FE592078A678}">
      <dgm:prSet/>
      <dgm:spPr/>
      <dgm:t>
        <a:bodyPr/>
        <a:lstStyle/>
        <a:p>
          <a:endParaRPr lang="ru-RU"/>
        </a:p>
      </dgm:t>
    </dgm:pt>
    <dgm:pt modelId="{A4386A8A-1A3D-43DD-96A2-0B80C3A82E8E}" type="sibTrans" cxnId="{CFE7F7BE-D01E-4238-B612-FE592078A678}">
      <dgm:prSet/>
      <dgm:spPr/>
      <dgm:t>
        <a:bodyPr/>
        <a:lstStyle/>
        <a:p>
          <a:endParaRPr lang="ru-RU"/>
        </a:p>
      </dgm:t>
    </dgm:pt>
    <dgm:pt modelId="{C2F9B731-04F9-4C7D-A358-B989D6B2B3B1}">
      <dgm:prSet custT="1"/>
      <dgm:spPr/>
      <dgm:t>
        <a:bodyPr/>
        <a:lstStyle/>
        <a:p>
          <a:r>
            <a:rPr lang="uk-UA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18 класних заходів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620CE7B-96CC-48BF-8E63-9794CB0940EE}" type="parTrans" cxnId="{681F8E75-2B6C-4A59-B7D7-4263AE430977}">
      <dgm:prSet/>
      <dgm:spPr/>
      <dgm:t>
        <a:bodyPr/>
        <a:lstStyle/>
        <a:p>
          <a:endParaRPr lang="ru-RU"/>
        </a:p>
      </dgm:t>
    </dgm:pt>
    <dgm:pt modelId="{86544BCD-B215-41C5-9E81-2522278362DB}" type="sibTrans" cxnId="{681F8E75-2B6C-4A59-B7D7-4263AE430977}">
      <dgm:prSet/>
      <dgm:spPr/>
      <dgm:t>
        <a:bodyPr/>
        <a:lstStyle/>
        <a:p>
          <a:endParaRPr lang="ru-RU"/>
        </a:p>
      </dgm:t>
    </dgm:pt>
    <dgm:pt modelId="{EFB6809C-02A5-4898-80D9-7A4422066D83}" type="pres">
      <dgm:prSet presAssocID="{7252D60B-8D93-46B0-9A00-F529CD283B65}" presName="Name0" presStyleCnt="0">
        <dgm:presLayoutVars>
          <dgm:dir/>
          <dgm:resizeHandles val="exact"/>
        </dgm:presLayoutVars>
      </dgm:prSet>
      <dgm:spPr/>
    </dgm:pt>
    <dgm:pt modelId="{97C8AD76-2D97-4709-A794-75B0E9520E90}" type="pres">
      <dgm:prSet presAssocID="{5DF53E8E-3E8D-4AA9-93D0-449C460A2B3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C047A7-2119-4D8B-B159-7D17881BC47A}" type="pres">
      <dgm:prSet presAssocID="{66EFAF62-1868-4033-B5B1-64C8C98643C2}" presName="sibTrans" presStyleLbl="sibTrans2D1" presStyleIdx="0" presStyleCnt="3"/>
      <dgm:spPr/>
      <dgm:t>
        <a:bodyPr/>
        <a:lstStyle/>
        <a:p>
          <a:endParaRPr lang="ru-RU"/>
        </a:p>
      </dgm:t>
    </dgm:pt>
    <dgm:pt modelId="{EF866B35-D717-43FE-8D90-AAD014CB6A36}" type="pres">
      <dgm:prSet presAssocID="{66EFAF62-1868-4033-B5B1-64C8C98643C2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5E4BE4FD-7BC7-4622-B7D8-38180DFEA4F6}" type="pres">
      <dgm:prSet presAssocID="{C2F9B731-04F9-4C7D-A358-B989D6B2B3B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F1EA5A-9111-43A9-B6C0-39DF123B9D06}" type="pres">
      <dgm:prSet presAssocID="{86544BCD-B215-41C5-9E81-2522278362DB}" presName="sibTrans" presStyleLbl="sibTrans2D1" presStyleIdx="1" presStyleCnt="3"/>
      <dgm:spPr/>
      <dgm:t>
        <a:bodyPr/>
        <a:lstStyle/>
        <a:p>
          <a:endParaRPr lang="ru-RU"/>
        </a:p>
      </dgm:t>
    </dgm:pt>
    <dgm:pt modelId="{0AA5623C-08C5-4272-9C8F-89A6A0D780C0}" type="pres">
      <dgm:prSet presAssocID="{86544BCD-B215-41C5-9E81-2522278362DB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AF813732-E36F-4D15-84EE-50A2F96B6B6C}" type="pres">
      <dgm:prSet presAssocID="{D9859BDE-457C-42CE-A499-9194EFBC81D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B69C20-16BF-44F4-BFD9-5BD9B0A15080}" type="pres">
      <dgm:prSet presAssocID="{B02B9327-00C3-4F43-AB13-FBFFA392123F}" presName="sibTrans" presStyleLbl="sibTrans2D1" presStyleIdx="2" presStyleCnt="3"/>
      <dgm:spPr/>
      <dgm:t>
        <a:bodyPr/>
        <a:lstStyle/>
        <a:p>
          <a:endParaRPr lang="ru-RU"/>
        </a:p>
      </dgm:t>
    </dgm:pt>
    <dgm:pt modelId="{6BF9EACE-F1EB-4519-9F9A-CBD41436915A}" type="pres">
      <dgm:prSet presAssocID="{B02B9327-00C3-4F43-AB13-FBFFA392123F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8DA49EC2-991E-4A7F-8039-F2324D242146}" type="pres">
      <dgm:prSet presAssocID="{32A95B40-61ED-4C3C-84C7-FFA8F82E50E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DD300B-E90F-4633-AF9B-A64CC02059A5}" type="presOf" srcId="{B02B9327-00C3-4F43-AB13-FBFFA392123F}" destId="{6BF9EACE-F1EB-4519-9F9A-CBD41436915A}" srcOrd="1" destOrd="0" presId="urn:microsoft.com/office/officeart/2005/8/layout/process1"/>
    <dgm:cxn modelId="{1CFF75F6-EDE7-4848-AE69-581D6B8FE637}" type="presOf" srcId="{B02B9327-00C3-4F43-AB13-FBFFA392123F}" destId="{23B69C20-16BF-44F4-BFD9-5BD9B0A15080}" srcOrd="0" destOrd="0" presId="urn:microsoft.com/office/officeart/2005/8/layout/process1"/>
    <dgm:cxn modelId="{CFE7F7BE-D01E-4238-B612-FE592078A678}" srcId="{7252D60B-8D93-46B0-9A00-F529CD283B65}" destId="{32A95B40-61ED-4C3C-84C7-FFA8F82E50E9}" srcOrd="3" destOrd="0" parTransId="{7C682029-1748-4A5F-9553-6F4BBB9FDD55}" sibTransId="{A4386A8A-1A3D-43DD-96A2-0B80C3A82E8E}"/>
    <dgm:cxn modelId="{C1264F51-52BC-4F3A-A149-1F529548D638}" type="presOf" srcId="{D9859BDE-457C-42CE-A499-9194EFBC81D3}" destId="{AF813732-E36F-4D15-84EE-50A2F96B6B6C}" srcOrd="0" destOrd="0" presId="urn:microsoft.com/office/officeart/2005/8/layout/process1"/>
    <dgm:cxn modelId="{52FA7968-7A19-4979-B072-2BD80A2E9583}" type="presOf" srcId="{66EFAF62-1868-4033-B5B1-64C8C98643C2}" destId="{EF866B35-D717-43FE-8D90-AAD014CB6A36}" srcOrd="1" destOrd="0" presId="urn:microsoft.com/office/officeart/2005/8/layout/process1"/>
    <dgm:cxn modelId="{01E16E77-D8F2-4B1B-B18C-454B3F318FE1}" type="presOf" srcId="{86544BCD-B215-41C5-9E81-2522278362DB}" destId="{0AA5623C-08C5-4272-9C8F-89A6A0D780C0}" srcOrd="1" destOrd="0" presId="urn:microsoft.com/office/officeart/2005/8/layout/process1"/>
    <dgm:cxn modelId="{DA0F3D58-6B99-4194-8395-C2BF7442B192}" type="presOf" srcId="{32A95B40-61ED-4C3C-84C7-FFA8F82E50E9}" destId="{8DA49EC2-991E-4A7F-8039-F2324D242146}" srcOrd="0" destOrd="0" presId="urn:microsoft.com/office/officeart/2005/8/layout/process1"/>
    <dgm:cxn modelId="{5ADE8818-EA1E-448F-9BD8-30F482941574}" type="presOf" srcId="{7252D60B-8D93-46B0-9A00-F529CD283B65}" destId="{EFB6809C-02A5-4898-80D9-7A4422066D83}" srcOrd="0" destOrd="0" presId="urn:microsoft.com/office/officeart/2005/8/layout/process1"/>
    <dgm:cxn modelId="{B03FCBFE-677A-4A1F-8DDD-5DCB27B14B5E}" srcId="{7252D60B-8D93-46B0-9A00-F529CD283B65}" destId="{D9859BDE-457C-42CE-A499-9194EFBC81D3}" srcOrd="2" destOrd="0" parTransId="{D26D1C2B-6A7C-450D-8142-955426CB9EC3}" sibTransId="{B02B9327-00C3-4F43-AB13-FBFFA392123F}"/>
    <dgm:cxn modelId="{72E7B691-4419-415C-ABBF-6B99A397645F}" type="presOf" srcId="{5DF53E8E-3E8D-4AA9-93D0-449C460A2B3A}" destId="{97C8AD76-2D97-4709-A794-75B0E9520E90}" srcOrd="0" destOrd="0" presId="urn:microsoft.com/office/officeart/2005/8/layout/process1"/>
    <dgm:cxn modelId="{353A2552-2039-43E9-90E3-F593FDB0933F}" type="presOf" srcId="{C2F9B731-04F9-4C7D-A358-B989D6B2B3B1}" destId="{5E4BE4FD-7BC7-4622-B7D8-38180DFEA4F6}" srcOrd="0" destOrd="0" presId="urn:microsoft.com/office/officeart/2005/8/layout/process1"/>
    <dgm:cxn modelId="{CFE17CE8-EDCC-457D-A47A-F5251C604283}" type="presOf" srcId="{66EFAF62-1868-4033-B5B1-64C8C98643C2}" destId="{29C047A7-2119-4D8B-B159-7D17881BC47A}" srcOrd="0" destOrd="0" presId="urn:microsoft.com/office/officeart/2005/8/layout/process1"/>
    <dgm:cxn modelId="{681F8E75-2B6C-4A59-B7D7-4263AE430977}" srcId="{7252D60B-8D93-46B0-9A00-F529CD283B65}" destId="{C2F9B731-04F9-4C7D-A358-B989D6B2B3B1}" srcOrd="1" destOrd="0" parTransId="{1620CE7B-96CC-48BF-8E63-9794CB0940EE}" sibTransId="{86544BCD-B215-41C5-9E81-2522278362DB}"/>
    <dgm:cxn modelId="{6181F2DB-4D37-4D1F-8EE2-AAE42F67F408}" srcId="{7252D60B-8D93-46B0-9A00-F529CD283B65}" destId="{5DF53E8E-3E8D-4AA9-93D0-449C460A2B3A}" srcOrd="0" destOrd="0" parTransId="{06B9D58F-ED3B-445D-AB08-48D4D09D9A0A}" sibTransId="{66EFAF62-1868-4033-B5B1-64C8C98643C2}"/>
    <dgm:cxn modelId="{F03D9FCE-5032-4045-963E-69E3999C88CE}" type="presOf" srcId="{86544BCD-B215-41C5-9E81-2522278362DB}" destId="{E9F1EA5A-9111-43A9-B6C0-39DF123B9D06}" srcOrd="0" destOrd="0" presId="urn:microsoft.com/office/officeart/2005/8/layout/process1"/>
    <dgm:cxn modelId="{13230E0A-4863-4C17-A12E-86BD2B2FE650}" type="presParOf" srcId="{EFB6809C-02A5-4898-80D9-7A4422066D83}" destId="{97C8AD76-2D97-4709-A794-75B0E9520E90}" srcOrd="0" destOrd="0" presId="urn:microsoft.com/office/officeart/2005/8/layout/process1"/>
    <dgm:cxn modelId="{78C859C9-E3AF-4680-B95E-CB227CE4B78F}" type="presParOf" srcId="{EFB6809C-02A5-4898-80D9-7A4422066D83}" destId="{29C047A7-2119-4D8B-B159-7D17881BC47A}" srcOrd="1" destOrd="0" presId="urn:microsoft.com/office/officeart/2005/8/layout/process1"/>
    <dgm:cxn modelId="{8F06B340-B644-4088-A964-5D01CA939247}" type="presParOf" srcId="{29C047A7-2119-4D8B-B159-7D17881BC47A}" destId="{EF866B35-D717-43FE-8D90-AAD014CB6A36}" srcOrd="0" destOrd="0" presId="urn:microsoft.com/office/officeart/2005/8/layout/process1"/>
    <dgm:cxn modelId="{D3BCC02A-6B76-4D07-AA33-857FC6BB75D4}" type="presParOf" srcId="{EFB6809C-02A5-4898-80D9-7A4422066D83}" destId="{5E4BE4FD-7BC7-4622-B7D8-38180DFEA4F6}" srcOrd="2" destOrd="0" presId="urn:microsoft.com/office/officeart/2005/8/layout/process1"/>
    <dgm:cxn modelId="{01379603-2EAD-49AF-B37A-9ACDBC9F2AD5}" type="presParOf" srcId="{EFB6809C-02A5-4898-80D9-7A4422066D83}" destId="{E9F1EA5A-9111-43A9-B6C0-39DF123B9D06}" srcOrd="3" destOrd="0" presId="urn:microsoft.com/office/officeart/2005/8/layout/process1"/>
    <dgm:cxn modelId="{1A5AA99D-D15D-4CF9-9719-588864BC3F6E}" type="presParOf" srcId="{E9F1EA5A-9111-43A9-B6C0-39DF123B9D06}" destId="{0AA5623C-08C5-4272-9C8F-89A6A0D780C0}" srcOrd="0" destOrd="0" presId="urn:microsoft.com/office/officeart/2005/8/layout/process1"/>
    <dgm:cxn modelId="{176FCC10-D4E0-40A7-93BA-2B36F08EE709}" type="presParOf" srcId="{EFB6809C-02A5-4898-80D9-7A4422066D83}" destId="{AF813732-E36F-4D15-84EE-50A2F96B6B6C}" srcOrd="4" destOrd="0" presId="urn:microsoft.com/office/officeart/2005/8/layout/process1"/>
    <dgm:cxn modelId="{D298072E-76CE-4E68-AE11-8EED1F4C6241}" type="presParOf" srcId="{EFB6809C-02A5-4898-80D9-7A4422066D83}" destId="{23B69C20-16BF-44F4-BFD9-5BD9B0A15080}" srcOrd="5" destOrd="0" presId="urn:microsoft.com/office/officeart/2005/8/layout/process1"/>
    <dgm:cxn modelId="{A064F1BE-1C66-44D1-B564-FA3A9F3C73BF}" type="presParOf" srcId="{23B69C20-16BF-44F4-BFD9-5BD9B0A15080}" destId="{6BF9EACE-F1EB-4519-9F9A-CBD41436915A}" srcOrd="0" destOrd="0" presId="urn:microsoft.com/office/officeart/2005/8/layout/process1"/>
    <dgm:cxn modelId="{A484CE4C-394D-452D-8BDE-79338132B504}" type="presParOf" srcId="{EFB6809C-02A5-4898-80D9-7A4422066D83}" destId="{8DA49EC2-991E-4A7F-8039-F2324D24214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50F5A64-ACE7-425D-B5E3-6093C0E36BD3}" type="doc">
      <dgm:prSet loTypeId="urn:microsoft.com/office/officeart/2005/8/layout/chevron1" loCatId="process" qsTypeId="urn:microsoft.com/office/officeart/2005/8/quickstyle/3d2" qsCatId="3D" csTypeId="urn:microsoft.com/office/officeart/2005/8/colors/colorful2" csCatId="colorful" phldr="1"/>
      <dgm:spPr/>
    </dgm:pt>
    <dgm:pt modelId="{12A7FCB3-FC07-4241-80E1-3EB4C6E26792}">
      <dgm:prSet phldrT="[Текст]" custT="1"/>
      <dgm:spPr/>
      <dgm:t>
        <a:bodyPr/>
        <a:lstStyle/>
        <a:p>
          <a:r>
            <a:rPr lang="uk-UA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rPr>
            <a:t>ОБСТЕЖЕНО 68 учнів школи</a:t>
          </a:r>
          <a:endParaRPr lang="ru-RU" sz="1400" b="1" dirty="0">
            <a:solidFill>
              <a:schemeClr val="tx1">
                <a:lumMod val="65000"/>
                <a:lumOff val="3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654A517-4B07-47D7-A766-8E9EF3A653D5}" type="parTrans" cxnId="{C6AF2C23-451B-4DF1-8021-05A2BE867A5D}">
      <dgm:prSet/>
      <dgm:spPr/>
      <dgm:t>
        <a:bodyPr/>
        <a:lstStyle/>
        <a:p>
          <a:endParaRPr lang="ru-RU"/>
        </a:p>
      </dgm:t>
    </dgm:pt>
    <dgm:pt modelId="{761381B7-C61E-40AB-A142-6480C83B9AC6}" type="sibTrans" cxnId="{C6AF2C23-451B-4DF1-8021-05A2BE867A5D}">
      <dgm:prSet/>
      <dgm:spPr/>
      <dgm:t>
        <a:bodyPr/>
        <a:lstStyle/>
        <a:p>
          <a:endParaRPr lang="ru-RU"/>
        </a:p>
      </dgm:t>
    </dgm:pt>
    <dgm:pt modelId="{659F42AB-3C6D-4783-82F4-543E39F27284}">
      <dgm:prSet phldrT="[Текст]" custT="1"/>
      <dgm:spPr/>
      <dgm:t>
        <a:bodyPr/>
        <a:lstStyle/>
        <a:p>
          <a:r>
            <a:rPr lang="uk-UA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rPr>
            <a:t>ОФОРМЛЕНО 27 індивідуальних планів розвитку</a:t>
          </a:r>
          <a:endParaRPr lang="ru-RU" sz="1400" b="1" dirty="0">
            <a:solidFill>
              <a:schemeClr val="tx1">
                <a:lumMod val="65000"/>
                <a:lumOff val="3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C48EE90-6938-49DB-9AF3-1FA6D026BEA4}" type="parTrans" cxnId="{2C490A26-DAB2-4815-B407-B6A7C4D55FB2}">
      <dgm:prSet/>
      <dgm:spPr/>
      <dgm:t>
        <a:bodyPr/>
        <a:lstStyle/>
        <a:p>
          <a:endParaRPr lang="ru-RU"/>
        </a:p>
      </dgm:t>
    </dgm:pt>
    <dgm:pt modelId="{49679ED6-5125-4FEF-B06E-18E402ADF658}" type="sibTrans" cxnId="{2C490A26-DAB2-4815-B407-B6A7C4D55FB2}">
      <dgm:prSet/>
      <dgm:spPr/>
      <dgm:t>
        <a:bodyPr/>
        <a:lstStyle/>
        <a:p>
          <a:endParaRPr lang="ru-RU"/>
        </a:p>
      </dgm:t>
    </dgm:pt>
    <dgm:pt modelId="{C76C3BF8-17DB-43D3-9412-962E7C4F40C3}">
      <dgm:prSet phldrT="[Текст]" custT="1"/>
      <dgm:spPr/>
      <dgm:t>
        <a:bodyPr/>
        <a:lstStyle/>
        <a:p>
          <a:r>
            <a:rPr lang="uk-UA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rPr>
            <a:t>СКЛАДЕНО 17 індивідуальних планів навчання</a:t>
          </a:r>
          <a:endParaRPr lang="ru-RU" sz="1400" b="1" dirty="0">
            <a:solidFill>
              <a:schemeClr val="tx1">
                <a:lumMod val="65000"/>
                <a:lumOff val="3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008ED5F-96FC-4ADC-9D3E-22F1B5BAF99C}" type="parTrans" cxnId="{605E2428-3536-4EB9-BD87-3ABD825282CB}">
      <dgm:prSet/>
      <dgm:spPr/>
      <dgm:t>
        <a:bodyPr/>
        <a:lstStyle/>
        <a:p>
          <a:endParaRPr lang="ru-RU"/>
        </a:p>
      </dgm:t>
    </dgm:pt>
    <dgm:pt modelId="{C760E252-7B62-4BBF-9F31-42E348D2800E}" type="sibTrans" cxnId="{605E2428-3536-4EB9-BD87-3ABD825282CB}">
      <dgm:prSet/>
      <dgm:spPr/>
      <dgm:t>
        <a:bodyPr/>
        <a:lstStyle/>
        <a:p>
          <a:endParaRPr lang="ru-RU"/>
        </a:p>
      </dgm:t>
    </dgm:pt>
    <dgm:pt modelId="{96D46141-68A5-4653-BFA3-0D79925946CF}">
      <dgm:prSet/>
      <dgm:spPr/>
      <dgm:t>
        <a:bodyPr/>
        <a:lstStyle/>
        <a:p>
          <a:r>
            <a:rPr lang="uk-UA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rPr>
            <a:t>НАДАНО 234 консультації</a:t>
          </a:r>
          <a:endParaRPr lang="ru-RU" b="1" dirty="0">
            <a:solidFill>
              <a:schemeClr val="tx1">
                <a:lumMod val="65000"/>
                <a:lumOff val="3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F416D96-8AB5-419E-8C6B-D0D13B6E9FA8}" type="parTrans" cxnId="{7441E2D4-E431-4084-A4A4-E8BD29EBAFE1}">
      <dgm:prSet/>
      <dgm:spPr/>
      <dgm:t>
        <a:bodyPr/>
        <a:lstStyle/>
        <a:p>
          <a:endParaRPr lang="ru-RU"/>
        </a:p>
      </dgm:t>
    </dgm:pt>
    <dgm:pt modelId="{D12BBBDE-4F23-49DE-9E1D-575229A579FC}" type="sibTrans" cxnId="{7441E2D4-E431-4084-A4A4-E8BD29EBAFE1}">
      <dgm:prSet/>
      <dgm:spPr/>
      <dgm:t>
        <a:bodyPr/>
        <a:lstStyle/>
        <a:p>
          <a:endParaRPr lang="ru-RU"/>
        </a:p>
      </dgm:t>
    </dgm:pt>
    <dgm:pt modelId="{F7E3D163-6138-4067-8036-0959D86E684E}" type="pres">
      <dgm:prSet presAssocID="{650F5A64-ACE7-425D-B5E3-6093C0E36BD3}" presName="Name0" presStyleCnt="0">
        <dgm:presLayoutVars>
          <dgm:dir/>
          <dgm:animLvl val="lvl"/>
          <dgm:resizeHandles val="exact"/>
        </dgm:presLayoutVars>
      </dgm:prSet>
      <dgm:spPr/>
    </dgm:pt>
    <dgm:pt modelId="{702C05EF-82B1-4954-8E90-2EB18CDD833B}" type="pres">
      <dgm:prSet presAssocID="{12A7FCB3-FC07-4241-80E1-3EB4C6E26792}" presName="parTxOnly" presStyleLbl="node1" presStyleIdx="0" presStyleCnt="4" custScaleX="1357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4F9AC5-C734-4F6C-9EE7-5E843A73770C}" type="pres">
      <dgm:prSet presAssocID="{761381B7-C61E-40AB-A142-6480C83B9AC6}" presName="parTxOnlySpace" presStyleCnt="0"/>
      <dgm:spPr/>
    </dgm:pt>
    <dgm:pt modelId="{C679CA44-8DDC-4A61-B75A-A7A0014CB71E}" type="pres">
      <dgm:prSet presAssocID="{659F42AB-3C6D-4783-82F4-543E39F27284}" presName="parTxOnly" presStyleLbl="node1" presStyleIdx="1" presStyleCnt="4" custScaleX="1193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9CF477-3BB1-41FC-B053-91105DBBD98F}" type="pres">
      <dgm:prSet presAssocID="{49679ED6-5125-4FEF-B06E-18E402ADF658}" presName="parTxOnlySpace" presStyleCnt="0"/>
      <dgm:spPr/>
    </dgm:pt>
    <dgm:pt modelId="{AB05C911-9FE4-4731-8F31-E6F8EC7BEE02}" type="pres">
      <dgm:prSet presAssocID="{C76C3BF8-17DB-43D3-9412-962E7C4F40C3}" presName="parTxOnly" presStyleLbl="node1" presStyleIdx="2" presStyleCnt="4" custScaleX="1268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D8A107-D9A7-45E4-A292-8999C2D6B11D}" type="pres">
      <dgm:prSet presAssocID="{C760E252-7B62-4BBF-9F31-42E348D2800E}" presName="parTxOnlySpace" presStyleCnt="0"/>
      <dgm:spPr/>
    </dgm:pt>
    <dgm:pt modelId="{AEF2F06E-728B-4CAD-B49A-5CB0B78A16B5}" type="pres">
      <dgm:prSet presAssocID="{96D46141-68A5-4653-BFA3-0D79925946CF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AF2C23-451B-4DF1-8021-05A2BE867A5D}" srcId="{650F5A64-ACE7-425D-B5E3-6093C0E36BD3}" destId="{12A7FCB3-FC07-4241-80E1-3EB4C6E26792}" srcOrd="0" destOrd="0" parTransId="{2654A517-4B07-47D7-A766-8E9EF3A653D5}" sibTransId="{761381B7-C61E-40AB-A142-6480C83B9AC6}"/>
    <dgm:cxn modelId="{A08BE976-8A1D-4F48-87B0-A5624B65CD49}" type="presOf" srcId="{12A7FCB3-FC07-4241-80E1-3EB4C6E26792}" destId="{702C05EF-82B1-4954-8E90-2EB18CDD833B}" srcOrd="0" destOrd="0" presId="urn:microsoft.com/office/officeart/2005/8/layout/chevron1"/>
    <dgm:cxn modelId="{01063632-493C-4327-951B-0FB20CE2F89C}" type="presOf" srcId="{C76C3BF8-17DB-43D3-9412-962E7C4F40C3}" destId="{AB05C911-9FE4-4731-8F31-E6F8EC7BEE02}" srcOrd="0" destOrd="0" presId="urn:microsoft.com/office/officeart/2005/8/layout/chevron1"/>
    <dgm:cxn modelId="{7441E2D4-E431-4084-A4A4-E8BD29EBAFE1}" srcId="{650F5A64-ACE7-425D-B5E3-6093C0E36BD3}" destId="{96D46141-68A5-4653-BFA3-0D79925946CF}" srcOrd="3" destOrd="0" parTransId="{8F416D96-8AB5-419E-8C6B-D0D13B6E9FA8}" sibTransId="{D12BBBDE-4F23-49DE-9E1D-575229A579FC}"/>
    <dgm:cxn modelId="{605E2428-3536-4EB9-BD87-3ABD825282CB}" srcId="{650F5A64-ACE7-425D-B5E3-6093C0E36BD3}" destId="{C76C3BF8-17DB-43D3-9412-962E7C4F40C3}" srcOrd="2" destOrd="0" parTransId="{5008ED5F-96FC-4ADC-9D3E-22F1B5BAF99C}" sibTransId="{C760E252-7B62-4BBF-9F31-42E348D2800E}"/>
    <dgm:cxn modelId="{6AE944B5-C456-4B40-8AB7-54B6F83B92B7}" type="presOf" srcId="{650F5A64-ACE7-425D-B5E3-6093C0E36BD3}" destId="{F7E3D163-6138-4067-8036-0959D86E684E}" srcOrd="0" destOrd="0" presId="urn:microsoft.com/office/officeart/2005/8/layout/chevron1"/>
    <dgm:cxn modelId="{CE2BE413-647F-456A-8883-2B17908B0E25}" type="presOf" srcId="{659F42AB-3C6D-4783-82F4-543E39F27284}" destId="{C679CA44-8DDC-4A61-B75A-A7A0014CB71E}" srcOrd="0" destOrd="0" presId="urn:microsoft.com/office/officeart/2005/8/layout/chevron1"/>
    <dgm:cxn modelId="{1A6547E3-F6AB-4BCD-BAA1-246F9C046831}" type="presOf" srcId="{96D46141-68A5-4653-BFA3-0D79925946CF}" destId="{AEF2F06E-728B-4CAD-B49A-5CB0B78A16B5}" srcOrd="0" destOrd="0" presId="urn:microsoft.com/office/officeart/2005/8/layout/chevron1"/>
    <dgm:cxn modelId="{2C490A26-DAB2-4815-B407-B6A7C4D55FB2}" srcId="{650F5A64-ACE7-425D-B5E3-6093C0E36BD3}" destId="{659F42AB-3C6D-4783-82F4-543E39F27284}" srcOrd="1" destOrd="0" parTransId="{0C48EE90-6938-49DB-9AF3-1FA6D026BEA4}" sibTransId="{49679ED6-5125-4FEF-B06E-18E402ADF658}"/>
    <dgm:cxn modelId="{48FABF57-E556-4984-9269-62E49F2BF632}" type="presParOf" srcId="{F7E3D163-6138-4067-8036-0959D86E684E}" destId="{702C05EF-82B1-4954-8E90-2EB18CDD833B}" srcOrd="0" destOrd="0" presId="urn:microsoft.com/office/officeart/2005/8/layout/chevron1"/>
    <dgm:cxn modelId="{21416CCD-4957-476C-B6E5-1DC614E0753E}" type="presParOf" srcId="{F7E3D163-6138-4067-8036-0959D86E684E}" destId="{284F9AC5-C734-4F6C-9EE7-5E843A73770C}" srcOrd="1" destOrd="0" presId="urn:microsoft.com/office/officeart/2005/8/layout/chevron1"/>
    <dgm:cxn modelId="{6AFAE804-4C10-456A-B1AD-16813069AC05}" type="presParOf" srcId="{F7E3D163-6138-4067-8036-0959D86E684E}" destId="{C679CA44-8DDC-4A61-B75A-A7A0014CB71E}" srcOrd="2" destOrd="0" presId="urn:microsoft.com/office/officeart/2005/8/layout/chevron1"/>
    <dgm:cxn modelId="{7EC8CC5F-7969-456D-AC5D-2DB232CC3118}" type="presParOf" srcId="{F7E3D163-6138-4067-8036-0959D86E684E}" destId="{419CF477-3BB1-41FC-B053-91105DBBD98F}" srcOrd="3" destOrd="0" presId="urn:microsoft.com/office/officeart/2005/8/layout/chevron1"/>
    <dgm:cxn modelId="{276DAF04-4DD6-4C70-9412-243A4F7F483C}" type="presParOf" srcId="{F7E3D163-6138-4067-8036-0959D86E684E}" destId="{AB05C911-9FE4-4731-8F31-E6F8EC7BEE02}" srcOrd="4" destOrd="0" presId="urn:microsoft.com/office/officeart/2005/8/layout/chevron1"/>
    <dgm:cxn modelId="{C517B451-4DE3-4456-B380-3BA2445CFEAE}" type="presParOf" srcId="{F7E3D163-6138-4067-8036-0959D86E684E}" destId="{B2D8A107-D9A7-45E4-A292-8999C2D6B11D}" srcOrd="5" destOrd="0" presId="urn:microsoft.com/office/officeart/2005/8/layout/chevron1"/>
    <dgm:cxn modelId="{36E09FC0-9E85-4D70-AD55-E97FC9EFEB1C}" type="presParOf" srcId="{F7E3D163-6138-4067-8036-0959D86E684E}" destId="{AEF2F06E-728B-4CAD-B49A-5CB0B78A16B5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73DEC53-5EC2-45F4-ADA4-91C1B3022B5F}" type="doc">
      <dgm:prSet loTypeId="urn:microsoft.com/office/officeart/2009/3/layout/CircleRelationship" loCatId="relationship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E8A23BA-0E8E-4F70-A890-88571FBB5B48}">
      <dgm:prSet phldrT="[Текст]" custT="1"/>
      <dgm:spPr/>
      <dgm:t>
        <a:bodyPr/>
        <a:lstStyle/>
        <a:p>
          <a:r>
            <a:rPr lang="uk-UA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rPr>
            <a:t>Кількість запитів з боку здобувачів освіти зк5ожним роком збільшується, що свідчить про потребу психологічної підтримки для особистісного самоствердження, формування адекватної самооцінки, визначення власних потреб, налагодження ефективних взаємин з однолітками та батьками, підвищення мотивації навчання та професійного самовизначення</a:t>
          </a:r>
          <a:endParaRPr lang="ru-RU" sz="1200" b="1" dirty="0">
            <a:solidFill>
              <a:schemeClr val="tx1">
                <a:lumMod val="65000"/>
                <a:lumOff val="3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03E8F3A-59F0-4FBA-BDBE-6BCDE272563D}" type="parTrans" cxnId="{CF7DE03F-5CAA-45B7-8056-B2847029CD00}">
      <dgm:prSet/>
      <dgm:spPr/>
      <dgm:t>
        <a:bodyPr/>
        <a:lstStyle/>
        <a:p>
          <a:endParaRPr lang="ru-RU"/>
        </a:p>
      </dgm:t>
    </dgm:pt>
    <dgm:pt modelId="{C8A953E3-62DD-4790-9F19-32449672E511}" type="sibTrans" cxnId="{CF7DE03F-5CAA-45B7-8056-B2847029CD00}">
      <dgm:prSet/>
      <dgm:spPr/>
      <dgm:t>
        <a:bodyPr/>
        <a:lstStyle/>
        <a:p>
          <a:endParaRPr lang="ru-RU"/>
        </a:p>
      </dgm:t>
    </dgm:pt>
    <dgm:pt modelId="{E5685C61-9060-477A-B562-266FADACA451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576 активних годин</a:t>
          </a:r>
          <a:endParaRPr lang="ru-RU" sz="16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658562E9-50E7-4D9D-853B-C9B46A70556B}" type="parTrans" cxnId="{6A33A32A-6140-4C8B-90F1-5E8076458613}">
      <dgm:prSet/>
      <dgm:spPr/>
      <dgm:t>
        <a:bodyPr/>
        <a:lstStyle/>
        <a:p>
          <a:endParaRPr lang="ru-RU"/>
        </a:p>
      </dgm:t>
    </dgm:pt>
    <dgm:pt modelId="{C54D43A6-0B2C-4063-B419-ECC77EE5995D}" type="sibTrans" cxnId="{6A33A32A-6140-4C8B-90F1-5E8076458613}">
      <dgm:prSet/>
      <dgm:spPr/>
      <dgm:t>
        <a:bodyPr/>
        <a:lstStyle/>
        <a:p>
          <a:endParaRPr lang="ru-RU"/>
        </a:p>
      </dgm:t>
    </dgm:pt>
    <dgm:pt modelId="{8DB956C1-D134-4EA7-BA7C-D58A0516B9FE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345 індивідуальних звернень</a:t>
          </a:r>
          <a:endParaRPr lang="ru-RU" sz="16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AA85E2CC-32C6-4FBA-AE04-F03634533EBD}" type="parTrans" cxnId="{9908E75F-5D78-4A13-8C16-FEB0A830E6D6}">
      <dgm:prSet/>
      <dgm:spPr/>
      <dgm:t>
        <a:bodyPr/>
        <a:lstStyle/>
        <a:p>
          <a:endParaRPr lang="ru-RU"/>
        </a:p>
      </dgm:t>
    </dgm:pt>
    <dgm:pt modelId="{F8C9AEFF-0C86-46AB-9AEF-305EB67C20D1}" type="sibTrans" cxnId="{9908E75F-5D78-4A13-8C16-FEB0A830E6D6}">
      <dgm:prSet/>
      <dgm:spPr/>
      <dgm:t>
        <a:bodyPr/>
        <a:lstStyle/>
        <a:p>
          <a:endParaRPr lang="ru-RU"/>
        </a:p>
      </dgm:t>
    </dgm:pt>
    <dgm:pt modelId="{6F09A391-4F5E-4A64-9646-7C205E72354F}" type="pres">
      <dgm:prSet presAssocID="{873DEC53-5EC2-45F4-ADA4-91C1B3022B5F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991B09A7-89FF-4F2F-AD43-987053B619ED}" type="pres">
      <dgm:prSet presAssocID="{DE8A23BA-0E8E-4F70-A890-88571FBB5B48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54785CCC-5BFE-4140-A3B5-BBAB5AE8E05C}" type="pres">
      <dgm:prSet presAssocID="{DE8A23BA-0E8E-4F70-A890-88571FBB5B48}" presName="Accent1" presStyleLbl="node1" presStyleIdx="0" presStyleCnt="13"/>
      <dgm:spPr/>
    </dgm:pt>
    <dgm:pt modelId="{AF638BBE-80BE-4D53-B9FD-24C916967064}" type="pres">
      <dgm:prSet presAssocID="{DE8A23BA-0E8E-4F70-A890-88571FBB5B48}" presName="Accent2" presStyleLbl="node1" presStyleIdx="1" presStyleCnt="13"/>
      <dgm:spPr/>
    </dgm:pt>
    <dgm:pt modelId="{76185A67-CE5E-4C2C-A98C-0355CB8EA493}" type="pres">
      <dgm:prSet presAssocID="{DE8A23BA-0E8E-4F70-A890-88571FBB5B48}" presName="Accent3" presStyleLbl="node1" presStyleIdx="2" presStyleCnt="13"/>
      <dgm:spPr/>
    </dgm:pt>
    <dgm:pt modelId="{1B151242-C015-479A-AB1C-89030AF6B145}" type="pres">
      <dgm:prSet presAssocID="{DE8A23BA-0E8E-4F70-A890-88571FBB5B48}" presName="Accent4" presStyleLbl="node1" presStyleIdx="3" presStyleCnt="13"/>
      <dgm:spPr/>
    </dgm:pt>
    <dgm:pt modelId="{9402588C-2BA8-44B2-BC0F-91C307B27C12}" type="pres">
      <dgm:prSet presAssocID="{DE8A23BA-0E8E-4F70-A890-88571FBB5B48}" presName="Accent5" presStyleLbl="node1" presStyleIdx="4" presStyleCnt="13" custLinFactX="-100000" custLinFactNeighborX="-118244" custLinFactNeighborY="-98290"/>
      <dgm:spPr/>
    </dgm:pt>
    <dgm:pt modelId="{5A4CAF57-6FBE-4B41-B420-6AA1BEB0DC63}" type="pres">
      <dgm:prSet presAssocID="{DE8A23BA-0E8E-4F70-A890-88571FBB5B48}" presName="Accent6" presStyleLbl="node1" presStyleIdx="5" presStyleCnt="13"/>
      <dgm:spPr/>
    </dgm:pt>
    <dgm:pt modelId="{26A9D36F-A776-4B7F-816B-21B47395DB67}" type="pres">
      <dgm:prSet presAssocID="{E5685C61-9060-477A-B562-266FADACA451}" presName="Child1" presStyleLbl="node1" presStyleIdx="6" presStyleCnt="13" custScaleX="126103" custScaleY="11944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D3951D0-41DF-484E-81A7-0CB9F46175EB}" type="pres">
      <dgm:prSet presAssocID="{E5685C61-9060-477A-B562-266FADACA451}" presName="Accent7" presStyleCnt="0"/>
      <dgm:spPr/>
    </dgm:pt>
    <dgm:pt modelId="{7CFAEB6E-C97F-4E55-8A0B-D5417C7C193E}" type="pres">
      <dgm:prSet presAssocID="{E5685C61-9060-477A-B562-266FADACA451}" presName="AccentHold1" presStyleLbl="node1" presStyleIdx="7" presStyleCnt="13" custLinFactY="-33651" custLinFactNeighborX="-71664" custLinFactNeighborY="-100000"/>
      <dgm:spPr/>
    </dgm:pt>
    <dgm:pt modelId="{5DC9FF02-21AC-4CE0-8971-9357CB95E320}" type="pres">
      <dgm:prSet presAssocID="{E5685C61-9060-477A-B562-266FADACA451}" presName="Accent8" presStyleCnt="0"/>
      <dgm:spPr/>
    </dgm:pt>
    <dgm:pt modelId="{AE5F3ACA-378B-4CB5-B61E-92335C3F2B0E}" type="pres">
      <dgm:prSet presAssocID="{E5685C61-9060-477A-B562-266FADACA451}" presName="AccentHold2" presStyleLbl="node1" presStyleIdx="8" presStyleCnt="13"/>
      <dgm:spPr/>
    </dgm:pt>
    <dgm:pt modelId="{8D10600A-4828-4AC8-9565-9CDBDB6F2B95}" type="pres">
      <dgm:prSet presAssocID="{8DB956C1-D134-4EA7-BA7C-D58A0516B9FE}" presName="Child2" presStyleLbl="node1" presStyleIdx="9" presStyleCnt="13" custScaleX="136050" custScaleY="135730" custLinFactNeighborX="-56825" custLinFactNeighborY="-2818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C6177C80-6C22-4F8C-B7F8-A263C41771D0}" type="pres">
      <dgm:prSet presAssocID="{8DB956C1-D134-4EA7-BA7C-D58A0516B9FE}" presName="Accent9" presStyleCnt="0"/>
      <dgm:spPr/>
    </dgm:pt>
    <dgm:pt modelId="{A347E1B5-8CDE-4F59-A408-A6418058C682}" type="pres">
      <dgm:prSet presAssocID="{8DB956C1-D134-4EA7-BA7C-D58A0516B9FE}" presName="AccentHold1" presStyleLbl="node1" presStyleIdx="10" presStyleCnt="13"/>
      <dgm:spPr/>
    </dgm:pt>
    <dgm:pt modelId="{07D3A1E9-341F-4CF0-BBFE-41C0A6C2482A}" type="pres">
      <dgm:prSet presAssocID="{8DB956C1-D134-4EA7-BA7C-D58A0516B9FE}" presName="Accent10" presStyleCnt="0"/>
      <dgm:spPr/>
    </dgm:pt>
    <dgm:pt modelId="{AA7A5C3E-7738-407D-8016-AD06DC37022B}" type="pres">
      <dgm:prSet presAssocID="{8DB956C1-D134-4EA7-BA7C-D58A0516B9FE}" presName="AccentHold2" presStyleLbl="node1" presStyleIdx="11" presStyleCnt="13"/>
      <dgm:spPr/>
    </dgm:pt>
    <dgm:pt modelId="{3513F922-94F2-48CA-87CA-1C853C4B6BFB}" type="pres">
      <dgm:prSet presAssocID="{8DB956C1-D134-4EA7-BA7C-D58A0516B9FE}" presName="Accent11" presStyleCnt="0"/>
      <dgm:spPr/>
    </dgm:pt>
    <dgm:pt modelId="{30A1C88E-A63A-428E-BBB4-905C851F7710}" type="pres">
      <dgm:prSet presAssocID="{8DB956C1-D134-4EA7-BA7C-D58A0516B9FE}" presName="AccentHold3" presStyleLbl="node1" presStyleIdx="12" presStyleCnt="13"/>
      <dgm:spPr/>
    </dgm:pt>
  </dgm:ptLst>
  <dgm:cxnLst>
    <dgm:cxn modelId="{6A33A32A-6140-4C8B-90F1-5E8076458613}" srcId="{DE8A23BA-0E8E-4F70-A890-88571FBB5B48}" destId="{E5685C61-9060-477A-B562-266FADACA451}" srcOrd="0" destOrd="0" parTransId="{658562E9-50E7-4D9D-853B-C9B46A70556B}" sibTransId="{C54D43A6-0B2C-4063-B419-ECC77EE5995D}"/>
    <dgm:cxn modelId="{C07061B6-8AAD-41AA-B313-B84BA152812D}" type="presOf" srcId="{E5685C61-9060-477A-B562-266FADACA451}" destId="{26A9D36F-A776-4B7F-816B-21B47395DB67}" srcOrd="0" destOrd="0" presId="urn:microsoft.com/office/officeart/2009/3/layout/CircleRelationship"/>
    <dgm:cxn modelId="{61AF738A-0782-4D52-9B4E-4E73AD760773}" type="presOf" srcId="{873DEC53-5EC2-45F4-ADA4-91C1B3022B5F}" destId="{6F09A391-4F5E-4A64-9646-7C205E72354F}" srcOrd="0" destOrd="0" presId="urn:microsoft.com/office/officeart/2009/3/layout/CircleRelationship"/>
    <dgm:cxn modelId="{9908E75F-5D78-4A13-8C16-FEB0A830E6D6}" srcId="{DE8A23BA-0E8E-4F70-A890-88571FBB5B48}" destId="{8DB956C1-D134-4EA7-BA7C-D58A0516B9FE}" srcOrd="1" destOrd="0" parTransId="{AA85E2CC-32C6-4FBA-AE04-F03634533EBD}" sibTransId="{F8C9AEFF-0C86-46AB-9AEF-305EB67C20D1}"/>
    <dgm:cxn modelId="{CC4941A2-073B-4EBE-BD12-49D96A8ACBA5}" type="presOf" srcId="{8DB956C1-D134-4EA7-BA7C-D58A0516B9FE}" destId="{8D10600A-4828-4AC8-9565-9CDBDB6F2B95}" srcOrd="0" destOrd="0" presId="urn:microsoft.com/office/officeart/2009/3/layout/CircleRelationship"/>
    <dgm:cxn modelId="{CF7DE03F-5CAA-45B7-8056-B2847029CD00}" srcId="{873DEC53-5EC2-45F4-ADA4-91C1B3022B5F}" destId="{DE8A23BA-0E8E-4F70-A890-88571FBB5B48}" srcOrd="0" destOrd="0" parTransId="{803E8F3A-59F0-4FBA-BDBE-6BCDE272563D}" sibTransId="{C8A953E3-62DD-4790-9F19-32449672E511}"/>
    <dgm:cxn modelId="{F6ACD921-A039-43B4-BC48-3BCDE4CBE49E}" type="presOf" srcId="{DE8A23BA-0E8E-4F70-A890-88571FBB5B48}" destId="{991B09A7-89FF-4F2F-AD43-987053B619ED}" srcOrd="0" destOrd="0" presId="urn:microsoft.com/office/officeart/2009/3/layout/CircleRelationship"/>
    <dgm:cxn modelId="{C655C56F-AEDC-4DA9-9831-5C9C85943931}" type="presParOf" srcId="{6F09A391-4F5E-4A64-9646-7C205E72354F}" destId="{991B09A7-89FF-4F2F-AD43-987053B619ED}" srcOrd="0" destOrd="0" presId="urn:microsoft.com/office/officeart/2009/3/layout/CircleRelationship"/>
    <dgm:cxn modelId="{3693BC9A-5F10-419D-95FA-F9CD4989F2D9}" type="presParOf" srcId="{6F09A391-4F5E-4A64-9646-7C205E72354F}" destId="{54785CCC-5BFE-4140-A3B5-BBAB5AE8E05C}" srcOrd="1" destOrd="0" presId="urn:microsoft.com/office/officeart/2009/3/layout/CircleRelationship"/>
    <dgm:cxn modelId="{E103469C-40DD-4861-B69E-4B8A25BCA2F3}" type="presParOf" srcId="{6F09A391-4F5E-4A64-9646-7C205E72354F}" destId="{AF638BBE-80BE-4D53-B9FD-24C916967064}" srcOrd="2" destOrd="0" presId="urn:microsoft.com/office/officeart/2009/3/layout/CircleRelationship"/>
    <dgm:cxn modelId="{7238484A-784F-4EE5-ADBF-102DAAC23A4C}" type="presParOf" srcId="{6F09A391-4F5E-4A64-9646-7C205E72354F}" destId="{76185A67-CE5E-4C2C-A98C-0355CB8EA493}" srcOrd="3" destOrd="0" presId="urn:microsoft.com/office/officeart/2009/3/layout/CircleRelationship"/>
    <dgm:cxn modelId="{2AAE30EA-05B5-4A62-BF30-D8BC9CF91CBA}" type="presParOf" srcId="{6F09A391-4F5E-4A64-9646-7C205E72354F}" destId="{1B151242-C015-479A-AB1C-89030AF6B145}" srcOrd="4" destOrd="0" presId="urn:microsoft.com/office/officeart/2009/3/layout/CircleRelationship"/>
    <dgm:cxn modelId="{CB7998D2-893A-421C-B0C1-C5F97FD4E48B}" type="presParOf" srcId="{6F09A391-4F5E-4A64-9646-7C205E72354F}" destId="{9402588C-2BA8-44B2-BC0F-91C307B27C12}" srcOrd="5" destOrd="0" presId="urn:microsoft.com/office/officeart/2009/3/layout/CircleRelationship"/>
    <dgm:cxn modelId="{DF396BA2-EF01-49E7-BBD6-5330EC79C7AB}" type="presParOf" srcId="{6F09A391-4F5E-4A64-9646-7C205E72354F}" destId="{5A4CAF57-6FBE-4B41-B420-6AA1BEB0DC63}" srcOrd="6" destOrd="0" presId="urn:microsoft.com/office/officeart/2009/3/layout/CircleRelationship"/>
    <dgm:cxn modelId="{F891318E-E931-4978-B13A-7451A5E4D160}" type="presParOf" srcId="{6F09A391-4F5E-4A64-9646-7C205E72354F}" destId="{26A9D36F-A776-4B7F-816B-21B47395DB67}" srcOrd="7" destOrd="0" presId="urn:microsoft.com/office/officeart/2009/3/layout/CircleRelationship"/>
    <dgm:cxn modelId="{FE891278-F517-4389-BC79-57FD093A40B9}" type="presParOf" srcId="{6F09A391-4F5E-4A64-9646-7C205E72354F}" destId="{0D3951D0-41DF-484E-81A7-0CB9F46175EB}" srcOrd="8" destOrd="0" presId="urn:microsoft.com/office/officeart/2009/3/layout/CircleRelationship"/>
    <dgm:cxn modelId="{40F0BB37-E65C-46CD-A30A-2A64004884B7}" type="presParOf" srcId="{0D3951D0-41DF-484E-81A7-0CB9F46175EB}" destId="{7CFAEB6E-C97F-4E55-8A0B-D5417C7C193E}" srcOrd="0" destOrd="0" presId="urn:microsoft.com/office/officeart/2009/3/layout/CircleRelationship"/>
    <dgm:cxn modelId="{5847DE16-407F-4089-8E62-6760A24E87F0}" type="presParOf" srcId="{6F09A391-4F5E-4A64-9646-7C205E72354F}" destId="{5DC9FF02-21AC-4CE0-8971-9357CB95E320}" srcOrd="9" destOrd="0" presId="urn:microsoft.com/office/officeart/2009/3/layout/CircleRelationship"/>
    <dgm:cxn modelId="{2B647220-C89B-40D9-89FC-CA8B2925023C}" type="presParOf" srcId="{5DC9FF02-21AC-4CE0-8971-9357CB95E320}" destId="{AE5F3ACA-378B-4CB5-B61E-92335C3F2B0E}" srcOrd="0" destOrd="0" presId="urn:microsoft.com/office/officeart/2009/3/layout/CircleRelationship"/>
    <dgm:cxn modelId="{055AD38D-1A98-4B26-B6D1-E532F3B14C6A}" type="presParOf" srcId="{6F09A391-4F5E-4A64-9646-7C205E72354F}" destId="{8D10600A-4828-4AC8-9565-9CDBDB6F2B95}" srcOrd="10" destOrd="0" presId="urn:microsoft.com/office/officeart/2009/3/layout/CircleRelationship"/>
    <dgm:cxn modelId="{816AE77C-C9E4-4E7F-8F86-34790049D85A}" type="presParOf" srcId="{6F09A391-4F5E-4A64-9646-7C205E72354F}" destId="{C6177C80-6C22-4F8C-B7F8-A263C41771D0}" srcOrd="11" destOrd="0" presId="urn:microsoft.com/office/officeart/2009/3/layout/CircleRelationship"/>
    <dgm:cxn modelId="{99C98BDB-3B4F-4992-B9D0-DEC7759FA685}" type="presParOf" srcId="{C6177C80-6C22-4F8C-B7F8-A263C41771D0}" destId="{A347E1B5-8CDE-4F59-A408-A6418058C682}" srcOrd="0" destOrd="0" presId="urn:microsoft.com/office/officeart/2009/3/layout/CircleRelationship"/>
    <dgm:cxn modelId="{3C784E92-DDD5-4362-ACF4-1C4F61378BA8}" type="presParOf" srcId="{6F09A391-4F5E-4A64-9646-7C205E72354F}" destId="{07D3A1E9-341F-4CF0-BBFE-41C0A6C2482A}" srcOrd="12" destOrd="0" presId="urn:microsoft.com/office/officeart/2009/3/layout/CircleRelationship"/>
    <dgm:cxn modelId="{DBD05525-4738-43EB-AC93-F64013109406}" type="presParOf" srcId="{07D3A1E9-341F-4CF0-BBFE-41C0A6C2482A}" destId="{AA7A5C3E-7738-407D-8016-AD06DC37022B}" srcOrd="0" destOrd="0" presId="urn:microsoft.com/office/officeart/2009/3/layout/CircleRelationship"/>
    <dgm:cxn modelId="{10B4B117-6043-45BF-A438-7CCB0A972B9D}" type="presParOf" srcId="{6F09A391-4F5E-4A64-9646-7C205E72354F}" destId="{3513F922-94F2-48CA-87CA-1C853C4B6BFB}" srcOrd="13" destOrd="0" presId="urn:microsoft.com/office/officeart/2009/3/layout/CircleRelationship"/>
    <dgm:cxn modelId="{74C21080-D2F2-46F7-A558-EB30B858C728}" type="presParOf" srcId="{3513F922-94F2-48CA-87CA-1C853C4B6BFB}" destId="{30A1C88E-A63A-428E-BBB4-905C851F7710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A502772-BAFC-4C11-9FEB-601198F1EC25}" type="doc">
      <dgm:prSet loTypeId="urn:microsoft.com/office/officeart/2005/8/layout/vList4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1921C01-414A-464C-9790-201CB1F25FD6}">
      <dgm:prSet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КАПІТАЛЬНИЙ РЕМОНТ ХАРЧОБЛОКУ ТА СИСТЕМИ ПОЖЕЖНОЇ СИГНАЛІЗАЦІЇ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1AEBDF7-21F8-4ADC-AB68-973806395A73}" type="sibTrans" cxnId="{80E4F7D6-9917-4496-BC3D-F42CF6EED35A}">
      <dgm:prSet/>
      <dgm:spPr/>
      <dgm:t>
        <a:bodyPr/>
        <a:lstStyle/>
        <a:p>
          <a:endParaRPr lang="ru-RU"/>
        </a:p>
      </dgm:t>
    </dgm:pt>
    <dgm:pt modelId="{B5827BDF-1399-4EDA-AA97-20BD85B450F1}" type="parTrans" cxnId="{80E4F7D6-9917-4496-BC3D-F42CF6EED35A}">
      <dgm:prSet/>
      <dgm:spPr/>
      <dgm:t>
        <a:bodyPr/>
        <a:lstStyle/>
        <a:p>
          <a:endParaRPr lang="ru-RU"/>
        </a:p>
      </dgm:t>
    </dgm:pt>
    <dgm:pt modelId="{EF55A2CD-EB15-4ECA-BEE3-20CAFA469CA0}">
      <dgm:prSet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ПОПОВНЕННЯ МАТЕРІАЛЬНО-ТЕХНІЧНОЇ БАЗИ ШКОЛИ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BBD161-3814-41F4-B1C7-7C9591AB3669}" type="sibTrans" cxnId="{726978B0-437C-4957-95E8-69C2F6CD062D}">
      <dgm:prSet/>
      <dgm:spPr/>
      <dgm:t>
        <a:bodyPr/>
        <a:lstStyle/>
        <a:p>
          <a:endParaRPr lang="ru-RU"/>
        </a:p>
      </dgm:t>
    </dgm:pt>
    <dgm:pt modelId="{45809D62-020E-4449-8BBD-EB10DF40BE91}" type="parTrans" cxnId="{726978B0-437C-4957-95E8-69C2F6CD062D}">
      <dgm:prSet/>
      <dgm:spPr/>
      <dgm:t>
        <a:bodyPr/>
        <a:lstStyle/>
        <a:p>
          <a:endParaRPr lang="ru-RU"/>
        </a:p>
      </dgm:t>
    </dgm:pt>
    <dgm:pt modelId="{FAD720F2-1F60-4B72-85E0-EE27ED8FEBB2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ЗАБЕЗПЕЧЕННЯ ЯКОСТІ ОСВІТИ ДІТЯМ З ОСОБЛИВИМИ ОСВІТНІМИ ПОТРЕБАМИ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5053D76-9B1F-4BD1-95D9-0953F1E38A80}" type="sibTrans" cxnId="{B03D3C5D-DD05-48F7-B603-DFC926745F61}">
      <dgm:prSet/>
      <dgm:spPr/>
      <dgm:t>
        <a:bodyPr/>
        <a:lstStyle/>
        <a:p>
          <a:endParaRPr lang="ru-RU"/>
        </a:p>
      </dgm:t>
    </dgm:pt>
    <dgm:pt modelId="{7E19F2C1-DDC1-4475-B597-A52A8CE4F022}" type="parTrans" cxnId="{B03D3C5D-DD05-48F7-B603-DFC926745F61}">
      <dgm:prSet/>
      <dgm:spPr/>
      <dgm:t>
        <a:bodyPr/>
        <a:lstStyle/>
        <a:p>
          <a:endParaRPr lang="ru-RU"/>
        </a:p>
      </dgm:t>
    </dgm:pt>
    <dgm:pt modelId="{83B10DDD-C659-4247-8A32-6C5CD974F616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ПОКРАЩЕННЯ УМОВ НАДАННЯ КОРЕКЦІЙНО-РЕАБІЛІТАЦІЙНИХ ПОСЛУГ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1F0616-4D79-4648-B4BC-839F84CD8503}" type="sibTrans" cxnId="{1A2A5A2C-F3A5-42AF-8647-843E29C3DEC8}">
      <dgm:prSet/>
      <dgm:spPr/>
      <dgm:t>
        <a:bodyPr/>
        <a:lstStyle/>
        <a:p>
          <a:endParaRPr lang="ru-RU"/>
        </a:p>
      </dgm:t>
    </dgm:pt>
    <dgm:pt modelId="{3CE297FD-0467-48CE-BA62-89D68FDF96D8}" type="parTrans" cxnId="{1A2A5A2C-F3A5-42AF-8647-843E29C3DEC8}">
      <dgm:prSet/>
      <dgm:spPr/>
      <dgm:t>
        <a:bodyPr/>
        <a:lstStyle/>
        <a:p>
          <a:endParaRPr lang="ru-RU"/>
        </a:p>
      </dgm:t>
    </dgm:pt>
    <dgm:pt modelId="{86E88E72-1CED-482B-BC0F-D410C1C43267}" type="pres">
      <dgm:prSet presAssocID="{7A502772-BAFC-4C11-9FEB-601198F1EC2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7C3B7E-9B5D-489F-A03C-423149B2ECC6}" type="pres">
      <dgm:prSet presAssocID="{01921C01-414A-464C-9790-201CB1F25FD6}" presName="comp" presStyleCnt="0"/>
      <dgm:spPr/>
    </dgm:pt>
    <dgm:pt modelId="{02DE3E68-1A2B-4465-9A09-1FA6BF410516}" type="pres">
      <dgm:prSet presAssocID="{01921C01-414A-464C-9790-201CB1F25FD6}" presName="box" presStyleLbl="node1" presStyleIdx="0" presStyleCnt="4"/>
      <dgm:spPr/>
      <dgm:t>
        <a:bodyPr/>
        <a:lstStyle/>
        <a:p>
          <a:endParaRPr lang="ru-RU"/>
        </a:p>
      </dgm:t>
    </dgm:pt>
    <dgm:pt modelId="{B5841847-D07D-466E-83E7-28BAB8DF4B2A}" type="pres">
      <dgm:prSet presAssocID="{01921C01-414A-464C-9790-201CB1F25FD6}" presName="img" presStyleLbl="fgImgPlace1" presStyleIdx="0" presStyleCnt="4" custScaleY="13030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73CF31A-145D-4AAC-8721-0786E80CE697}" type="pres">
      <dgm:prSet presAssocID="{01921C01-414A-464C-9790-201CB1F25FD6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804E88-C4B0-4F9A-AE46-6C4B848E5F05}" type="pres">
      <dgm:prSet presAssocID="{91AEBDF7-21F8-4ADC-AB68-973806395A73}" presName="spacer" presStyleCnt="0"/>
      <dgm:spPr/>
    </dgm:pt>
    <dgm:pt modelId="{8441DDC2-71D8-4C4F-B926-B85F1AB1F4B3}" type="pres">
      <dgm:prSet presAssocID="{EF55A2CD-EB15-4ECA-BEE3-20CAFA469CA0}" presName="comp" presStyleCnt="0"/>
      <dgm:spPr/>
    </dgm:pt>
    <dgm:pt modelId="{B67FE7B5-6FCB-4791-9714-D22A55097734}" type="pres">
      <dgm:prSet presAssocID="{EF55A2CD-EB15-4ECA-BEE3-20CAFA469CA0}" presName="box" presStyleLbl="node1" presStyleIdx="1" presStyleCnt="4"/>
      <dgm:spPr/>
      <dgm:t>
        <a:bodyPr/>
        <a:lstStyle/>
        <a:p>
          <a:endParaRPr lang="ru-RU"/>
        </a:p>
      </dgm:t>
    </dgm:pt>
    <dgm:pt modelId="{757EFCA4-95E3-428F-AE19-D3BEBFCC4CB1}" type="pres">
      <dgm:prSet presAssocID="{EF55A2CD-EB15-4ECA-BEE3-20CAFA469CA0}" presName="img" presStyleLbl="fgImgPlace1" presStyleIdx="1" presStyleCnt="4" custScaleY="12642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259B7F1-D905-497B-B94D-927ADBBE300E}" type="pres">
      <dgm:prSet presAssocID="{EF55A2CD-EB15-4ECA-BEE3-20CAFA469CA0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C2AD9E-434E-4031-BEBF-12FCA31AA421}" type="pres">
      <dgm:prSet presAssocID="{4FBBD161-3814-41F4-B1C7-7C9591AB3669}" presName="spacer" presStyleCnt="0"/>
      <dgm:spPr/>
    </dgm:pt>
    <dgm:pt modelId="{DDD68A68-A17E-4B7D-80AB-317E46E23FDB}" type="pres">
      <dgm:prSet presAssocID="{FAD720F2-1F60-4B72-85E0-EE27ED8FEBB2}" presName="comp" presStyleCnt="0"/>
      <dgm:spPr/>
    </dgm:pt>
    <dgm:pt modelId="{3F187543-9C0B-4B42-861F-4567C93F479E}" type="pres">
      <dgm:prSet presAssocID="{FAD720F2-1F60-4B72-85E0-EE27ED8FEBB2}" presName="box" presStyleLbl="node1" presStyleIdx="2" presStyleCnt="4"/>
      <dgm:spPr/>
      <dgm:t>
        <a:bodyPr/>
        <a:lstStyle/>
        <a:p>
          <a:endParaRPr lang="ru-RU"/>
        </a:p>
      </dgm:t>
    </dgm:pt>
    <dgm:pt modelId="{3F804D64-91FA-4D43-B6B7-0D87D4B50538}" type="pres">
      <dgm:prSet presAssocID="{FAD720F2-1F60-4B72-85E0-EE27ED8FEBB2}" presName="img" presStyleLbl="fgImgPlace1" presStyleIdx="2" presStyleCnt="4" custScaleY="135406" custLinFactNeighborX="-1972" custLinFactNeighborY="-987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C1F0050-448C-4DC1-A102-E8BE2CF37FD1}" type="pres">
      <dgm:prSet presAssocID="{FAD720F2-1F60-4B72-85E0-EE27ED8FEBB2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295E6D-9446-44EA-8448-1CEE8F13C2F0}" type="pres">
      <dgm:prSet presAssocID="{05053D76-9B1F-4BD1-95D9-0953F1E38A80}" presName="spacer" presStyleCnt="0"/>
      <dgm:spPr/>
    </dgm:pt>
    <dgm:pt modelId="{993D6D81-4DF5-4A7C-AB52-AAF4AAE5639B}" type="pres">
      <dgm:prSet presAssocID="{83B10DDD-C659-4247-8A32-6C5CD974F616}" presName="comp" presStyleCnt="0"/>
      <dgm:spPr/>
    </dgm:pt>
    <dgm:pt modelId="{AF600392-4256-4BAD-85AD-4A3BABBCF774}" type="pres">
      <dgm:prSet presAssocID="{83B10DDD-C659-4247-8A32-6C5CD974F616}" presName="box" presStyleLbl="node1" presStyleIdx="3" presStyleCnt="4"/>
      <dgm:spPr/>
      <dgm:t>
        <a:bodyPr/>
        <a:lstStyle/>
        <a:p>
          <a:endParaRPr lang="ru-RU"/>
        </a:p>
      </dgm:t>
    </dgm:pt>
    <dgm:pt modelId="{BB7AE507-13E2-410C-A3D5-D86DA89F83E4}" type="pres">
      <dgm:prSet presAssocID="{83B10DDD-C659-4247-8A32-6C5CD974F616}" presName="img" presStyleLbl="fgImgPlace1" presStyleIdx="3" presStyleCnt="4" custScaleY="13670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EFB95B5-E93A-415E-80E6-FC09B4A2F034}" type="pres">
      <dgm:prSet presAssocID="{83B10DDD-C659-4247-8A32-6C5CD974F616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6978B0-437C-4957-95E8-69C2F6CD062D}" srcId="{7A502772-BAFC-4C11-9FEB-601198F1EC25}" destId="{EF55A2CD-EB15-4ECA-BEE3-20CAFA469CA0}" srcOrd="1" destOrd="0" parTransId="{45809D62-020E-4449-8BBD-EB10DF40BE91}" sibTransId="{4FBBD161-3814-41F4-B1C7-7C9591AB3669}"/>
    <dgm:cxn modelId="{C05E2B2F-3F69-4E2A-94FE-AD2D3ECD24DC}" type="presOf" srcId="{EF55A2CD-EB15-4ECA-BEE3-20CAFA469CA0}" destId="{0259B7F1-D905-497B-B94D-927ADBBE300E}" srcOrd="1" destOrd="0" presId="urn:microsoft.com/office/officeart/2005/8/layout/vList4"/>
    <dgm:cxn modelId="{C3C8DF0B-12D9-4341-8CB5-F8751D930083}" type="presOf" srcId="{01921C01-414A-464C-9790-201CB1F25FD6}" destId="{373CF31A-145D-4AAC-8721-0786E80CE697}" srcOrd="1" destOrd="0" presId="urn:microsoft.com/office/officeart/2005/8/layout/vList4"/>
    <dgm:cxn modelId="{B03D3C5D-DD05-48F7-B603-DFC926745F61}" srcId="{7A502772-BAFC-4C11-9FEB-601198F1EC25}" destId="{FAD720F2-1F60-4B72-85E0-EE27ED8FEBB2}" srcOrd="2" destOrd="0" parTransId="{7E19F2C1-DDC1-4475-B597-A52A8CE4F022}" sibTransId="{05053D76-9B1F-4BD1-95D9-0953F1E38A80}"/>
    <dgm:cxn modelId="{71B5928E-C468-4C29-A142-C63CC9BF3932}" type="presOf" srcId="{FAD720F2-1F60-4B72-85E0-EE27ED8FEBB2}" destId="{5C1F0050-448C-4DC1-A102-E8BE2CF37FD1}" srcOrd="1" destOrd="0" presId="urn:microsoft.com/office/officeart/2005/8/layout/vList4"/>
    <dgm:cxn modelId="{24F4EF16-6BD6-44F7-910C-0A5538890E23}" type="presOf" srcId="{83B10DDD-C659-4247-8A32-6C5CD974F616}" destId="{AF600392-4256-4BAD-85AD-4A3BABBCF774}" srcOrd="0" destOrd="0" presId="urn:microsoft.com/office/officeart/2005/8/layout/vList4"/>
    <dgm:cxn modelId="{E9D32E91-8A28-401A-B688-AE5B4C3326DD}" type="presOf" srcId="{FAD720F2-1F60-4B72-85E0-EE27ED8FEBB2}" destId="{3F187543-9C0B-4B42-861F-4567C93F479E}" srcOrd="0" destOrd="0" presId="urn:microsoft.com/office/officeart/2005/8/layout/vList4"/>
    <dgm:cxn modelId="{82F87331-A33A-44E1-B9A9-161C0081E5A7}" type="presOf" srcId="{7A502772-BAFC-4C11-9FEB-601198F1EC25}" destId="{86E88E72-1CED-482B-BC0F-D410C1C43267}" srcOrd="0" destOrd="0" presId="urn:microsoft.com/office/officeart/2005/8/layout/vList4"/>
    <dgm:cxn modelId="{2DDC151D-883E-4E07-82A9-05C23937331C}" type="presOf" srcId="{EF55A2CD-EB15-4ECA-BEE3-20CAFA469CA0}" destId="{B67FE7B5-6FCB-4791-9714-D22A55097734}" srcOrd="0" destOrd="0" presId="urn:microsoft.com/office/officeart/2005/8/layout/vList4"/>
    <dgm:cxn modelId="{841FFCE3-4698-4AC8-BA5D-55B855631B33}" type="presOf" srcId="{83B10DDD-C659-4247-8A32-6C5CD974F616}" destId="{6EFB95B5-E93A-415E-80E6-FC09B4A2F034}" srcOrd="1" destOrd="0" presId="urn:microsoft.com/office/officeart/2005/8/layout/vList4"/>
    <dgm:cxn modelId="{80E4F7D6-9917-4496-BC3D-F42CF6EED35A}" srcId="{7A502772-BAFC-4C11-9FEB-601198F1EC25}" destId="{01921C01-414A-464C-9790-201CB1F25FD6}" srcOrd="0" destOrd="0" parTransId="{B5827BDF-1399-4EDA-AA97-20BD85B450F1}" sibTransId="{91AEBDF7-21F8-4ADC-AB68-973806395A73}"/>
    <dgm:cxn modelId="{1A2A5A2C-F3A5-42AF-8647-843E29C3DEC8}" srcId="{7A502772-BAFC-4C11-9FEB-601198F1EC25}" destId="{83B10DDD-C659-4247-8A32-6C5CD974F616}" srcOrd="3" destOrd="0" parTransId="{3CE297FD-0467-48CE-BA62-89D68FDF96D8}" sibTransId="{331F0616-4D79-4648-B4BC-839F84CD8503}"/>
    <dgm:cxn modelId="{C3F164BF-B801-4F17-BC0F-79A95DD78119}" type="presOf" srcId="{01921C01-414A-464C-9790-201CB1F25FD6}" destId="{02DE3E68-1A2B-4465-9A09-1FA6BF410516}" srcOrd="0" destOrd="0" presId="urn:microsoft.com/office/officeart/2005/8/layout/vList4"/>
    <dgm:cxn modelId="{C64FCD0E-2A90-4E47-9C5A-0D75F6775937}" type="presParOf" srcId="{86E88E72-1CED-482B-BC0F-D410C1C43267}" destId="{2F7C3B7E-9B5D-489F-A03C-423149B2ECC6}" srcOrd="0" destOrd="0" presId="urn:microsoft.com/office/officeart/2005/8/layout/vList4"/>
    <dgm:cxn modelId="{60368AF2-BE23-40B4-A3D4-D79DEF7BA580}" type="presParOf" srcId="{2F7C3B7E-9B5D-489F-A03C-423149B2ECC6}" destId="{02DE3E68-1A2B-4465-9A09-1FA6BF410516}" srcOrd="0" destOrd="0" presId="urn:microsoft.com/office/officeart/2005/8/layout/vList4"/>
    <dgm:cxn modelId="{D32DB0E3-1F8F-448F-9A43-64CE493CC191}" type="presParOf" srcId="{2F7C3B7E-9B5D-489F-A03C-423149B2ECC6}" destId="{B5841847-D07D-466E-83E7-28BAB8DF4B2A}" srcOrd="1" destOrd="0" presId="urn:microsoft.com/office/officeart/2005/8/layout/vList4"/>
    <dgm:cxn modelId="{44B80003-B1EA-4BA2-A0C9-89EB9BDE28B3}" type="presParOf" srcId="{2F7C3B7E-9B5D-489F-A03C-423149B2ECC6}" destId="{373CF31A-145D-4AAC-8721-0786E80CE697}" srcOrd="2" destOrd="0" presId="urn:microsoft.com/office/officeart/2005/8/layout/vList4"/>
    <dgm:cxn modelId="{2C820FB1-1F21-4764-9245-B137630EF2CB}" type="presParOf" srcId="{86E88E72-1CED-482B-BC0F-D410C1C43267}" destId="{4A804E88-C4B0-4F9A-AE46-6C4B848E5F05}" srcOrd="1" destOrd="0" presId="urn:microsoft.com/office/officeart/2005/8/layout/vList4"/>
    <dgm:cxn modelId="{6935398F-3801-4A17-8635-BD3A388A2454}" type="presParOf" srcId="{86E88E72-1CED-482B-BC0F-D410C1C43267}" destId="{8441DDC2-71D8-4C4F-B926-B85F1AB1F4B3}" srcOrd="2" destOrd="0" presId="urn:microsoft.com/office/officeart/2005/8/layout/vList4"/>
    <dgm:cxn modelId="{CBA0BD9D-0522-4B57-B0D4-7FCF180F8044}" type="presParOf" srcId="{8441DDC2-71D8-4C4F-B926-B85F1AB1F4B3}" destId="{B67FE7B5-6FCB-4791-9714-D22A55097734}" srcOrd="0" destOrd="0" presId="urn:microsoft.com/office/officeart/2005/8/layout/vList4"/>
    <dgm:cxn modelId="{177FA2D8-2CF7-4B20-902E-ED8A4ABACCBB}" type="presParOf" srcId="{8441DDC2-71D8-4C4F-B926-B85F1AB1F4B3}" destId="{757EFCA4-95E3-428F-AE19-D3BEBFCC4CB1}" srcOrd="1" destOrd="0" presId="urn:microsoft.com/office/officeart/2005/8/layout/vList4"/>
    <dgm:cxn modelId="{08862097-2553-4273-8D93-2878F350952F}" type="presParOf" srcId="{8441DDC2-71D8-4C4F-B926-B85F1AB1F4B3}" destId="{0259B7F1-D905-497B-B94D-927ADBBE300E}" srcOrd="2" destOrd="0" presId="urn:microsoft.com/office/officeart/2005/8/layout/vList4"/>
    <dgm:cxn modelId="{191B58D9-7BC8-4C5F-ADE0-25DC5FCC2B91}" type="presParOf" srcId="{86E88E72-1CED-482B-BC0F-D410C1C43267}" destId="{97C2AD9E-434E-4031-BEBF-12FCA31AA421}" srcOrd="3" destOrd="0" presId="urn:microsoft.com/office/officeart/2005/8/layout/vList4"/>
    <dgm:cxn modelId="{A918EEB4-0EBF-4A83-97D7-3E9621DBEB34}" type="presParOf" srcId="{86E88E72-1CED-482B-BC0F-D410C1C43267}" destId="{DDD68A68-A17E-4B7D-80AB-317E46E23FDB}" srcOrd="4" destOrd="0" presId="urn:microsoft.com/office/officeart/2005/8/layout/vList4"/>
    <dgm:cxn modelId="{AF811BFE-5E5D-4559-8FC9-C02B4ADBA832}" type="presParOf" srcId="{DDD68A68-A17E-4B7D-80AB-317E46E23FDB}" destId="{3F187543-9C0B-4B42-861F-4567C93F479E}" srcOrd="0" destOrd="0" presId="urn:microsoft.com/office/officeart/2005/8/layout/vList4"/>
    <dgm:cxn modelId="{B59DE006-9275-4D28-922E-AE9956503DDE}" type="presParOf" srcId="{DDD68A68-A17E-4B7D-80AB-317E46E23FDB}" destId="{3F804D64-91FA-4D43-B6B7-0D87D4B50538}" srcOrd="1" destOrd="0" presId="urn:microsoft.com/office/officeart/2005/8/layout/vList4"/>
    <dgm:cxn modelId="{74CB3521-377A-4CAC-A9C6-0B66FB229F0D}" type="presParOf" srcId="{DDD68A68-A17E-4B7D-80AB-317E46E23FDB}" destId="{5C1F0050-448C-4DC1-A102-E8BE2CF37FD1}" srcOrd="2" destOrd="0" presId="urn:microsoft.com/office/officeart/2005/8/layout/vList4"/>
    <dgm:cxn modelId="{8BCBADCC-6C19-447A-9DA8-1610200752E8}" type="presParOf" srcId="{86E88E72-1CED-482B-BC0F-D410C1C43267}" destId="{2F295E6D-9446-44EA-8448-1CEE8F13C2F0}" srcOrd="5" destOrd="0" presId="urn:microsoft.com/office/officeart/2005/8/layout/vList4"/>
    <dgm:cxn modelId="{B0D01F7E-78FB-404B-A519-5D9FC458C7A7}" type="presParOf" srcId="{86E88E72-1CED-482B-BC0F-D410C1C43267}" destId="{993D6D81-4DF5-4A7C-AB52-AAF4AAE5639B}" srcOrd="6" destOrd="0" presId="urn:microsoft.com/office/officeart/2005/8/layout/vList4"/>
    <dgm:cxn modelId="{9B7F972D-87D5-4932-AF45-56983F182A99}" type="presParOf" srcId="{993D6D81-4DF5-4A7C-AB52-AAF4AAE5639B}" destId="{AF600392-4256-4BAD-85AD-4A3BABBCF774}" srcOrd="0" destOrd="0" presId="urn:microsoft.com/office/officeart/2005/8/layout/vList4"/>
    <dgm:cxn modelId="{42C3AF70-6168-45BB-B42C-993C1FCB25D4}" type="presParOf" srcId="{993D6D81-4DF5-4A7C-AB52-AAF4AAE5639B}" destId="{BB7AE507-13E2-410C-A3D5-D86DA89F83E4}" srcOrd="1" destOrd="0" presId="urn:microsoft.com/office/officeart/2005/8/layout/vList4"/>
    <dgm:cxn modelId="{759204D0-4CF5-44A4-9C9F-9225EB147A57}" type="presParOf" srcId="{993D6D81-4DF5-4A7C-AB52-AAF4AAE5639B}" destId="{6EFB95B5-E93A-415E-80E6-FC09B4A2F03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9FF80E-A254-4D47-9FA1-7A2B2A9BA149}" type="doc">
      <dgm:prSet loTypeId="urn:microsoft.com/office/officeart/2005/8/layout/default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30D062D5-BF40-4C61-A8DA-53AAAB41BDDB}">
      <dgm:prSet phldrT="[Текст]" custT="1"/>
      <dgm:spPr/>
      <dgm:t>
        <a:bodyPr/>
        <a:lstStyle/>
        <a:p>
          <a:r>
            <a:rPr lang="uk-UA" sz="1400" b="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В спеціальній школі отримують освітні послуги діти з такими порушеннями зору, як амбліопія, міопія тяжкого ступеня, гіпертрофічний астигматизм, атрофія зорового нерву, дегенерація сітківки, косоокість, катаракта, глаукома, деструкція скловидного тіла, вроджена аномалія ока, ренапатія недоношених тощо</a:t>
          </a:r>
          <a:endParaRPr lang="ru-RU" sz="1400" b="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49903D8-774D-456B-A657-4702C8AC6DF4}" type="parTrans" cxnId="{02DBFC23-F463-4A81-94F5-C9CED4EEB07E}">
      <dgm:prSet/>
      <dgm:spPr/>
      <dgm:t>
        <a:bodyPr/>
        <a:lstStyle/>
        <a:p>
          <a:endParaRPr lang="ru-RU"/>
        </a:p>
      </dgm:t>
    </dgm:pt>
    <dgm:pt modelId="{EBDABE42-1B42-472B-9DC3-5E7C36D19D97}" type="sibTrans" cxnId="{02DBFC23-F463-4A81-94F5-C9CED4EEB07E}">
      <dgm:prSet/>
      <dgm:spPr/>
      <dgm:t>
        <a:bodyPr/>
        <a:lstStyle/>
        <a:p>
          <a:endParaRPr lang="ru-RU"/>
        </a:p>
      </dgm:t>
    </dgm:pt>
    <dgm:pt modelId="{A718EA28-BEA9-49C5-AB90-8D6D6BB96FE3}" type="pres">
      <dgm:prSet presAssocID="{4D9FF80E-A254-4D47-9FA1-7A2B2A9BA14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501976-2916-496C-B9E9-5DBDE093B2CB}" type="pres">
      <dgm:prSet presAssocID="{30D062D5-BF40-4C61-A8DA-53AAAB41BDDB}" presName="node" presStyleLbl="node1" presStyleIdx="0" presStyleCnt="1" custScaleX="420534" custScaleY="66820" custLinFactNeighborX="-216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8E14C0-C7DB-4CED-B23A-58492E298D9C}" type="presOf" srcId="{4D9FF80E-A254-4D47-9FA1-7A2B2A9BA149}" destId="{A718EA28-BEA9-49C5-AB90-8D6D6BB96FE3}" srcOrd="0" destOrd="0" presId="urn:microsoft.com/office/officeart/2005/8/layout/default"/>
    <dgm:cxn modelId="{FAEB2F4B-55B2-4474-8057-56C43083BB4F}" type="presOf" srcId="{30D062D5-BF40-4C61-A8DA-53AAAB41BDDB}" destId="{B0501976-2916-496C-B9E9-5DBDE093B2CB}" srcOrd="0" destOrd="0" presId="urn:microsoft.com/office/officeart/2005/8/layout/default"/>
    <dgm:cxn modelId="{02DBFC23-F463-4A81-94F5-C9CED4EEB07E}" srcId="{4D9FF80E-A254-4D47-9FA1-7A2B2A9BA149}" destId="{30D062D5-BF40-4C61-A8DA-53AAAB41BDDB}" srcOrd="0" destOrd="0" parTransId="{149903D8-774D-456B-A657-4702C8AC6DF4}" sibTransId="{EBDABE42-1B42-472B-9DC3-5E7C36D19D97}"/>
    <dgm:cxn modelId="{88740EA1-C132-46F2-92E1-1164B526F639}" type="presParOf" srcId="{A718EA28-BEA9-49C5-AB90-8D6D6BB96FE3}" destId="{B0501976-2916-496C-B9E9-5DBDE093B2CB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52B185-D54A-436F-8E48-1FC7E9494B26}" type="doc">
      <dgm:prSet loTypeId="urn:microsoft.com/office/officeart/2005/8/layout/process1" loCatId="process" qsTypeId="urn:microsoft.com/office/officeart/2005/8/quickstyle/3d2" qsCatId="3D" csTypeId="urn:microsoft.com/office/officeart/2005/8/colors/colorful2" csCatId="colorful" phldr="1"/>
      <dgm:spPr/>
    </dgm:pt>
    <dgm:pt modelId="{AF963A83-020A-4595-B893-AF5F63610E08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28 дітей з інвалідністю</a:t>
          </a:r>
          <a:endParaRPr lang="ru-RU" sz="18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668F8D2-4B99-45FF-9662-394A0869A6E9}" type="parTrans" cxnId="{6B2271FB-7447-493F-BF6F-88776D95906C}">
      <dgm:prSet/>
      <dgm:spPr/>
      <dgm:t>
        <a:bodyPr/>
        <a:lstStyle/>
        <a:p>
          <a:endParaRPr lang="ru-RU"/>
        </a:p>
      </dgm:t>
    </dgm:pt>
    <dgm:pt modelId="{08C64066-2206-4714-B67D-1963977E58FA}" type="sibTrans" cxnId="{6B2271FB-7447-493F-BF6F-88776D95906C}">
      <dgm:prSet/>
      <dgm:spPr/>
      <dgm:t>
        <a:bodyPr/>
        <a:lstStyle/>
        <a:p>
          <a:endParaRPr lang="ru-RU"/>
        </a:p>
      </dgm:t>
    </dgm:pt>
    <dgm:pt modelId="{9F501D79-D28D-4E67-9607-A231B7A14A50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145 дітей з порушеннями зору та 24 з тяжкими порушеннями</a:t>
          </a:r>
          <a:endParaRPr lang="ru-RU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E12705E-76B2-4438-A356-B1D0A9011FDD}" type="parTrans" cxnId="{3975BEF8-9426-4EC7-85D1-8CE10208E61D}">
      <dgm:prSet/>
      <dgm:spPr/>
      <dgm:t>
        <a:bodyPr/>
        <a:lstStyle/>
        <a:p>
          <a:endParaRPr lang="ru-RU"/>
        </a:p>
      </dgm:t>
    </dgm:pt>
    <dgm:pt modelId="{714FA763-7979-45E5-8E42-51F0C25FB66D}" type="sibTrans" cxnId="{3975BEF8-9426-4EC7-85D1-8CE10208E61D}">
      <dgm:prSet/>
      <dgm:spPr/>
      <dgm:t>
        <a:bodyPr/>
        <a:lstStyle/>
        <a:p>
          <a:endParaRPr lang="ru-RU"/>
        </a:p>
      </dgm:t>
    </dgm:pt>
    <dgm:pt modelId="{951F6627-6E6C-410E-B3A1-FCA2CA03709B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3 дітей навчаються за ІФН, 11 за СФН,  18 за ІНП</a:t>
          </a:r>
          <a:endParaRPr lang="ru-RU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0966394-8B85-46DE-AC36-96C9256DD6BC}" type="parTrans" cxnId="{04528FC4-EF65-424E-BEBE-7735CBC7B288}">
      <dgm:prSet/>
      <dgm:spPr/>
      <dgm:t>
        <a:bodyPr/>
        <a:lstStyle/>
        <a:p>
          <a:endParaRPr lang="ru-RU"/>
        </a:p>
      </dgm:t>
    </dgm:pt>
    <dgm:pt modelId="{CD63BB2F-2C4F-4757-BC9C-626CEB6A48CE}" type="sibTrans" cxnId="{04528FC4-EF65-424E-BEBE-7735CBC7B288}">
      <dgm:prSet/>
      <dgm:spPr/>
      <dgm:t>
        <a:bodyPr/>
        <a:lstStyle/>
        <a:p>
          <a:endParaRPr lang="ru-RU"/>
        </a:p>
      </dgm:t>
    </dgm:pt>
    <dgm:pt modelId="{A3C39305-0743-4507-9775-3E9692CFC981}" type="pres">
      <dgm:prSet presAssocID="{ED52B185-D54A-436F-8E48-1FC7E9494B26}" presName="Name0" presStyleCnt="0">
        <dgm:presLayoutVars>
          <dgm:dir/>
          <dgm:resizeHandles val="exact"/>
        </dgm:presLayoutVars>
      </dgm:prSet>
      <dgm:spPr/>
    </dgm:pt>
    <dgm:pt modelId="{71FCA531-392A-4F2D-AC54-1C33EFDCE69B}" type="pres">
      <dgm:prSet presAssocID="{AF963A83-020A-4595-B893-AF5F63610E0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0FE9FE-B03B-4171-8668-7FAA3B154DAD}" type="pres">
      <dgm:prSet presAssocID="{08C64066-2206-4714-B67D-1963977E58FA}" presName="sibTrans" presStyleLbl="sibTrans2D1" presStyleIdx="0" presStyleCnt="2"/>
      <dgm:spPr/>
      <dgm:t>
        <a:bodyPr/>
        <a:lstStyle/>
        <a:p>
          <a:endParaRPr lang="ru-RU"/>
        </a:p>
      </dgm:t>
    </dgm:pt>
    <dgm:pt modelId="{9CAC4125-1480-4E43-9DA1-4D0D5DE00BFB}" type="pres">
      <dgm:prSet presAssocID="{08C64066-2206-4714-B67D-1963977E58FA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A5A20752-D805-4CF1-9EB3-3BB0A51F26F4}" type="pres">
      <dgm:prSet presAssocID="{9F501D79-D28D-4E67-9607-A231B7A14A50}" presName="node" presStyleLbl="node1" presStyleIdx="1" presStyleCnt="3" custLinFactNeighborX="-14386" custLinFactNeighborY="-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96B32D-3FE4-4AFE-B2CB-215DA604E5EC}" type="pres">
      <dgm:prSet presAssocID="{714FA763-7979-45E5-8E42-51F0C25FB66D}" presName="sibTrans" presStyleLbl="sibTrans2D1" presStyleIdx="1" presStyleCnt="2"/>
      <dgm:spPr/>
      <dgm:t>
        <a:bodyPr/>
        <a:lstStyle/>
        <a:p>
          <a:endParaRPr lang="ru-RU"/>
        </a:p>
      </dgm:t>
    </dgm:pt>
    <dgm:pt modelId="{AFF20B0A-3F6B-4D71-A485-6D1BBEA0CB43}" type="pres">
      <dgm:prSet presAssocID="{714FA763-7979-45E5-8E42-51F0C25FB66D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5CE1348F-2265-4BFA-8D46-70CB63644660}" type="pres">
      <dgm:prSet presAssocID="{951F6627-6E6C-410E-B3A1-FCA2CA03709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8ED0A4-4C55-4BA3-95A5-9B105C2D6779}" type="presOf" srcId="{714FA763-7979-45E5-8E42-51F0C25FB66D}" destId="{AFF20B0A-3F6B-4D71-A485-6D1BBEA0CB43}" srcOrd="1" destOrd="0" presId="urn:microsoft.com/office/officeart/2005/8/layout/process1"/>
    <dgm:cxn modelId="{3975BEF8-9426-4EC7-85D1-8CE10208E61D}" srcId="{ED52B185-D54A-436F-8E48-1FC7E9494B26}" destId="{9F501D79-D28D-4E67-9607-A231B7A14A50}" srcOrd="1" destOrd="0" parTransId="{8E12705E-76B2-4438-A356-B1D0A9011FDD}" sibTransId="{714FA763-7979-45E5-8E42-51F0C25FB66D}"/>
    <dgm:cxn modelId="{8280FE12-DF22-46BF-8F1F-69AAEC0A9C0E}" type="presOf" srcId="{08C64066-2206-4714-B67D-1963977E58FA}" destId="{9CAC4125-1480-4E43-9DA1-4D0D5DE00BFB}" srcOrd="1" destOrd="0" presId="urn:microsoft.com/office/officeart/2005/8/layout/process1"/>
    <dgm:cxn modelId="{9D3511EA-9546-4588-866A-4F1472923E66}" type="presOf" srcId="{08C64066-2206-4714-B67D-1963977E58FA}" destId="{430FE9FE-B03B-4171-8668-7FAA3B154DAD}" srcOrd="0" destOrd="0" presId="urn:microsoft.com/office/officeart/2005/8/layout/process1"/>
    <dgm:cxn modelId="{E50A8EF4-3D4B-4C1C-AB9F-7BDB4E494442}" type="presOf" srcId="{714FA763-7979-45E5-8E42-51F0C25FB66D}" destId="{3296B32D-3FE4-4AFE-B2CB-215DA604E5EC}" srcOrd="0" destOrd="0" presId="urn:microsoft.com/office/officeart/2005/8/layout/process1"/>
    <dgm:cxn modelId="{EC848739-3DAC-4B6E-BF5E-B56FAB82512A}" type="presOf" srcId="{ED52B185-D54A-436F-8E48-1FC7E9494B26}" destId="{A3C39305-0743-4507-9775-3E9692CFC981}" srcOrd="0" destOrd="0" presId="urn:microsoft.com/office/officeart/2005/8/layout/process1"/>
    <dgm:cxn modelId="{09F53B91-AF99-4AF9-8A55-95F3D5C2BA0C}" type="presOf" srcId="{951F6627-6E6C-410E-B3A1-FCA2CA03709B}" destId="{5CE1348F-2265-4BFA-8D46-70CB63644660}" srcOrd="0" destOrd="0" presId="urn:microsoft.com/office/officeart/2005/8/layout/process1"/>
    <dgm:cxn modelId="{04528FC4-EF65-424E-BEBE-7735CBC7B288}" srcId="{ED52B185-D54A-436F-8E48-1FC7E9494B26}" destId="{951F6627-6E6C-410E-B3A1-FCA2CA03709B}" srcOrd="2" destOrd="0" parTransId="{E0966394-8B85-46DE-AC36-96C9256DD6BC}" sibTransId="{CD63BB2F-2C4F-4757-BC9C-626CEB6A48CE}"/>
    <dgm:cxn modelId="{6B2271FB-7447-493F-BF6F-88776D95906C}" srcId="{ED52B185-D54A-436F-8E48-1FC7E9494B26}" destId="{AF963A83-020A-4595-B893-AF5F63610E08}" srcOrd="0" destOrd="0" parTransId="{E668F8D2-4B99-45FF-9662-394A0869A6E9}" sibTransId="{08C64066-2206-4714-B67D-1963977E58FA}"/>
    <dgm:cxn modelId="{2AB6BF72-7157-4356-B7F1-3703BA7761D9}" type="presOf" srcId="{9F501D79-D28D-4E67-9607-A231B7A14A50}" destId="{A5A20752-D805-4CF1-9EB3-3BB0A51F26F4}" srcOrd="0" destOrd="0" presId="urn:microsoft.com/office/officeart/2005/8/layout/process1"/>
    <dgm:cxn modelId="{3927376B-4A16-42B4-90E8-3C8487F9621F}" type="presOf" srcId="{AF963A83-020A-4595-B893-AF5F63610E08}" destId="{71FCA531-392A-4F2D-AC54-1C33EFDCE69B}" srcOrd="0" destOrd="0" presId="urn:microsoft.com/office/officeart/2005/8/layout/process1"/>
    <dgm:cxn modelId="{1807C3D2-1683-4CCC-A376-9B2475B69AE7}" type="presParOf" srcId="{A3C39305-0743-4507-9775-3E9692CFC981}" destId="{71FCA531-392A-4F2D-AC54-1C33EFDCE69B}" srcOrd="0" destOrd="0" presId="urn:microsoft.com/office/officeart/2005/8/layout/process1"/>
    <dgm:cxn modelId="{E3B0D534-4B00-442C-ADC4-DFB0257EB3A6}" type="presParOf" srcId="{A3C39305-0743-4507-9775-3E9692CFC981}" destId="{430FE9FE-B03B-4171-8668-7FAA3B154DAD}" srcOrd="1" destOrd="0" presId="urn:microsoft.com/office/officeart/2005/8/layout/process1"/>
    <dgm:cxn modelId="{62BC1B35-E22E-48BC-A4DA-2AB893708007}" type="presParOf" srcId="{430FE9FE-B03B-4171-8668-7FAA3B154DAD}" destId="{9CAC4125-1480-4E43-9DA1-4D0D5DE00BFB}" srcOrd="0" destOrd="0" presId="urn:microsoft.com/office/officeart/2005/8/layout/process1"/>
    <dgm:cxn modelId="{E3171235-B5B7-4460-AC04-2CDD55082CD1}" type="presParOf" srcId="{A3C39305-0743-4507-9775-3E9692CFC981}" destId="{A5A20752-D805-4CF1-9EB3-3BB0A51F26F4}" srcOrd="2" destOrd="0" presId="urn:microsoft.com/office/officeart/2005/8/layout/process1"/>
    <dgm:cxn modelId="{405A5E63-CBE0-4A8E-AD4A-21A81EA0C582}" type="presParOf" srcId="{A3C39305-0743-4507-9775-3E9692CFC981}" destId="{3296B32D-3FE4-4AFE-B2CB-215DA604E5EC}" srcOrd="3" destOrd="0" presId="urn:microsoft.com/office/officeart/2005/8/layout/process1"/>
    <dgm:cxn modelId="{106B4AC3-1D2D-4049-A38B-C7A5A834C544}" type="presParOf" srcId="{3296B32D-3FE4-4AFE-B2CB-215DA604E5EC}" destId="{AFF20B0A-3F6B-4D71-A485-6D1BBEA0CB43}" srcOrd="0" destOrd="0" presId="urn:microsoft.com/office/officeart/2005/8/layout/process1"/>
    <dgm:cxn modelId="{33B2E757-900D-4E3A-9481-62C7E0754AF6}" type="presParOf" srcId="{A3C39305-0743-4507-9775-3E9692CFC981}" destId="{5CE1348F-2265-4BFA-8D46-70CB6364466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D152BE-482B-4E79-8F76-89FCA2657853}" type="doc">
      <dgm:prSet loTypeId="urn:microsoft.com/office/officeart/2005/8/layout/chevron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C67F339-E3AE-4975-965A-6C4A33B9DBE5}">
      <dgm:prSet phldrT="[Текст]" custT="1"/>
      <dgm:spPr/>
      <dgm:t>
        <a:bodyPr/>
        <a:lstStyle/>
        <a:p>
          <a:r>
            <a:rPr lang="uk-UA" sz="1800" b="1" dirty="0" smtClean="0">
              <a:latin typeface="Times New Roman" pitchFamily="18" charset="0"/>
              <a:cs typeface="Times New Roman" pitchFamily="18" charset="0"/>
            </a:rPr>
            <a:t>КОРЕКЦІЯ РОЗВИТКУ – </a:t>
          </a:r>
          <a:r>
            <a:rPr lang="uk-UA" sz="2800" b="1" dirty="0" smtClean="0">
              <a:latin typeface="Times New Roman" pitchFamily="18" charset="0"/>
              <a:cs typeface="Times New Roman" pitchFamily="18" charset="0"/>
            </a:rPr>
            <a:t>665 </a:t>
          </a:r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години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34171634-9F2B-4F89-B399-E6E0AD43ADB9}" type="parTrans" cxnId="{9B16D40B-8510-47A7-8BD5-8AB8412F1C56}">
      <dgm:prSet/>
      <dgm:spPr/>
      <dgm:t>
        <a:bodyPr/>
        <a:lstStyle/>
        <a:p>
          <a:endParaRPr lang="ru-RU"/>
        </a:p>
      </dgm:t>
    </dgm:pt>
    <dgm:pt modelId="{3D4848D0-F5F4-45FC-9237-EA70F59FCFBA}" type="sibTrans" cxnId="{9B16D40B-8510-47A7-8BD5-8AB8412F1C56}">
      <dgm:prSet/>
      <dgm:spPr/>
      <dgm:t>
        <a:bodyPr/>
        <a:lstStyle/>
        <a:p>
          <a:endParaRPr lang="ru-RU"/>
        </a:p>
      </dgm:t>
    </dgm:pt>
    <dgm:pt modelId="{B70A483D-C998-4E87-8C78-5EE2188A2504}">
      <dgm:prSet phldrT="[Текст]" phldr="1"/>
      <dgm:spPr>
        <a:ln>
          <a:solidFill>
            <a:schemeClr val="bg1"/>
          </a:solidFill>
        </a:ln>
      </dgm:spPr>
      <dgm:t>
        <a:bodyPr/>
        <a:lstStyle/>
        <a:p>
          <a:endParaRPr lang="ru-RU" dirty="0"/>
        </a:p>
      </dgm:t>
    </dgm:pt>
    <dgm:pt modelId="{B2828B8C-AD9B-4A11-881E-89DE39B4FA02}" type="parTrans" cxnId="{291BEE4C-6D3A-4315-A0CE-16013841443C}">
      <dgm:prSet/>
      <dgm:spPr/>
      <dgm:t>
        <a:bodyPr/>
        <a:lstStyle/>
        <a:p>
          <a:endParaRPr lang="ru-RU"/>
        </a:p>
      </dgm:t>
    </dgm:pt>
    <dgm:pt modelId="{EAF20A67-44D4-4E26-B46A-7445187A02C2}" type="sibTrans" cxnId="{291BEE4C-6D3A-4315-A0CE-16013841443C}">
      <dgm:prSet/>
      <dgm:spPr/>
      <dgm:t>
        <a:bodyPr/>
        <a:lstStyle/>
        <a:p>
          <a:endParaRPr lang="ru-RU"/>
        </a:p>
      </dgm:t>
    </dgm:pt>
    <dgm:pt modelId="{CF4A24D2-0B03-438C-A104-5B1D9A0FF24E}">
      <dgm:prSet phldrT="[Текст]" phldr="1"/>
      <dgm:spPr/>
      <dgm:t>
        <a:bodyPr/>
        <a:lstStyle/>
        <a:p>
          <a:endParaRPr lang="ru-RU" dirty="0"/>
        </a:p>
      </dgm:t>
    </dgm:pt>
    <dgm:pt modelId="{28C60907-E088-47B0-99AE-80A044AB910F}" type="parTrans" cxnId="{99FD4745-B93F-45A2-8D4F-1696B21BD88C}">
      <dgm:prSet/>
      <dgm:spPr/>
      <dgm:t>
        <a:bodyPr/>
        <a:lstStyle/>
        <a:p>
          <a:endParaRPr lang="ru-RU"/>
        </a:p>
      </dgm:t>
    </dgm:pt>
    <dgm:pt modelId="{41130CA4-D853-4BF4-AB94-B5893AB1BFE8}" type="sibTrans" cxnId="{99FD4745-B93F-45A2-8D4F-1696B21BD88C}">
      <dgm:prSet/>
      <dgm:spPr/>
      <dgm:t>
        <a:bodyPr/>
        <a:lstStyle/>
        <a:p>
          <a:endParaRPr lang="ru-RU"/>
        </a:p>
      </dgm:t>
    </dgm:pt>
    <dgm:pt modelId="{43C06963-E28C-4C25-AE6E-2DA157DB3641}">
      <dgm:prSet/>
      <dgm:spPr/>
      <dgm:t>
        <a:bodyPr/>
        <a:lstStyle/>
        <a:p>
          <a:endParaRPr lang="ru-RU"/>
        </a:p>
      </dgm:t>
    </dgm:pt>
    <dgm:pt modelId="{94668BE2-2B9C-4E7C-8CD5-4528757DC567}" type="parTrans" cxnId="{D9FE61BD-D98A-45C2-AD79-FF52F096E5A6}">
      <dgm:prSet/>
      <dgm:spPr/>
      <dgm:t>
        <a:bodyPr/>
        <a:lstStyle/>
        <a:p>
          <a:endParaRPr lang="ru-RU"/>
        </a:p>
      </dgm:t>
    </dgm:pt>
    <dgm:pt modelId="{5B8A8F30-52D8-4C3D-B2C6-77AD8CE2EB86}" type="sibTrans" cxnId="{D9FE61BD-D98A-45C2-AD79-FF52F096E5A6}">
      <dgm:prSet/>
      <dgm:spPr/>
      <dgm:t>
        <a:bodyPr/>
        <a:lstStyle/>
        <a:p>
          <a:endParaRPr lang="ru-RU"/>
        </a:p>
      </dgm:t>
    </dgm:pt>
    <dgm:pt modelId="{FC666D4D-A01F-4A51-8BF4-2F58425B95CB}">
      <dgm:prSet/>
      <dgm:spPr/>
      <dgm:t>
        <a:bodyPr/>
        <a:lstStyle/>
        <a:p>
          <a:endParaRPr lang="ru-RU"/>
        </a:p>
      </dgm:t>
    </dgm:pt>
    <dgm:pt modelId="{51AB19D4-D5FB-4FAC-A9B8-992C1FE7D116}" type="parTrans" cxnId="{B732F68A-DCB6-4536-B31C-6A39DB36488D}">
      <dgm:prSet/>
      <dgm:spPr/>
      <dgm:t>
        <a:bodyPr/>
        <a:lstStyle/>
        <a:p>
          <a:endParaRPr lang="ru-RU"/>
        </a:p>
      </dgm:t>
    </dgm:pt>
    <dgm:pt modelId="{7B7EBB39-C7D7-45B2-9B0E-8B6FEF3A2E87}" type="sibTrans" cxnId="{B732F68A-DCB6-4536-B31C-6A39DB36488D}">
      <dgm:prSet/>
      <dgm:spPr/>
      <dgm:t>
        <a:bodyPr/>
        <a:lstStyle/>
        <a:p>
          <a:endParaRPr lang="ru-RU"/>
        </a:p>
      </dgm:t>
    </dgm:pt>
    <dgm:pt modelId="{FC258697-6B90-4EC7-9B28-34E1D3732C9F}">
      <dgm:prSet custT="1"/>
      <dgm:spPr/>
      <dgm:t>
        <a:bodyPr/>
        <a:lstStyle/>
        <a:p>
          <a:r>
            <a:rPr lang="uk-UA" sz="1800" b="1" dirty="0" smtClean="0">
              <a:latin typeface="Times New Roman" pitchFamily="18" charset="0"/>
              <a:cs typeface="Times New Roman" pitchFamily="18" charset="0"/>
            </a:rPr>
            <a:t>РИТМІКА  </a:t>
          </a:r>
          <a:r>
            <a:rPr lang="uk-UA" sz="2300" b="1" dirty="0" smtClean="0">
              <a:latin typeface="Times New Roman" pitchFamily="18" charset="0"/>
              <a:cs typeface="Times New Roman" pitchFamily="18" charset="0"/>
            </a:rPr>
            <a:t>- 490 година</a:t>
          </a:r>
          <a:endParaRPr lang="ru-RU" sz="2300" dirty="0"/>
        </a:p>
      </dgm:t>
    </dgm:pt>
    <dgm:pt modelId="{58F1BC0D-F96E-4150-933B-FD018F763B7F}" type="parTrans" cxnId="{79778A52-AD38-48A1-B940-E728742A6110}">
      <dgm:prSet/>
      <dgm:spPr/>
      <dgm:t>
        <a:bodyPr/>
        <a:lstStyle/>
        <a:p>
          <a:endParaRPr lang="ru-RU"/>
        </a:p>
      </dgm:t>
    </dgm:pt>
    <dgm:pt modelId="{21D68745-991C-4106-A470-E25809D5DF23}" type="sibTrans" cxnId="{79778A52-AD38-48A1-B940-E728742A6110}">
      <dgm:prSet/>
      <dgm:spPr/>
      <dgm:t>
        <a:bodyPr/>
        <a:lstStyle/>
        <a:p>
          <a:endParaRPr lang="ru-RU"/>
        </a:p>
      </dgm:t>
    </dgm:pt>
    <dgm:pt modelId="{2B5B6CAD-CF70-4047-95D5-F878A18CE379}">
      <dgm:prSet custT="1"/>
      <dgm:spPr/>
      <dgm:t>
        <a:bodyPr/>
        <a:lstStyle/>
        <a:p>
          <a:r>
            <a:rPr lang="uk-UA" sz="1800" b="1" dirty="0" smtClean="0">
              <a:latin typeface="Times New Roman" pitchFamily="18" charset="0"/>
              <a:cs typeface="Times New Roman" pitchFamily="18" charset="0"/>
            </a:rPr>
            <a:t>РОЗВИТОК МОВЛЕННЯ </a:t>
          </a:r>
          <a:r>
            <a:rPr lang="uk-UA" sz="2300" b="1" dirty="0" smtClean="0">
              <a:latin typeface="Times New Roman" pitchFamily="18" charset="0"/>
              <a:cs typeface="Times New Roman" pitchFamily="18" charset="0"/>
            </a:rPr>
            <a:t>– 840 годин</a:t>
          </a:r>
          <a:endParaRPr lang="ru-RU" sz="2300" dirty="0"/>
        </a:p>
      </dgm:t>
    </dgm:pt>
    <dgm:pt modelId="{8BEB4570-6B6D-4CB2-8306-0071672101A1}" type="parTrans" cxnId="{2E68B6C3-394B-4242-B0E6-21074E1EC39A}">
      <dgm:prSet/>
      <dgm:spPr/>
      <dgm:t>
        <a:bodyPr/>
        <a:lstStyle/>
        <a:p>
          <a:endParaRPr lang="ru-RU"/>
        </a:p>
      </dgm:t>
    </dgm:pt>
    <dgm:pt modelId="{E2F05B50-EB81-4F0B-8B01-8258AB86A8E7}" type="sibTrans" cxnId="{2E68B6C3-394B-4242-B0E6-21074E1EC39A}">
      <dgm:prSet/>
      <dgm:spPr/>
      <dgm:t>
        <a:bodyPr/>
        <a:lstStyle/>
        <a:p>
          <a:endParaRPr lang="ru-RU"/>
        </a:p>
      </dgm:t>
    </dgm:pt>
    <dgm:pt modelId="{77836064-85A9-4557-A931-CD2FADB1EA6C}">
      <dgm:prSet custT="1"/>
      <dgm:spPr/>
      <dgm:t>
        <a:bodyPr/>
        <a:lstStyle/>
        <a:p>
          <a:r>
            <a:rPr lang="uk-UA" sz="1800" b="1" dirty="0" smtClean="0">
              <a:latin typeface="Times New Roman" pitchFamily="18" charset="0"/>
              <a:cs typeface="Times New Roman" pitchFamily="18" charset="0"/>
            </a:rPr>
            <a:t>СОЦІАЛЬНО-ПОБУТОВЕ ОРІЄНТУВАННЯ </a:t>
          </a:r>
          <a:r>
            <a:rPr lang="uk-UA" sz="2300" b="1" dirty="0" smtClean="0">
              <a:latin typeface="Times New Roman" pitchFamily="18" charset="0"/>
              <a:cs typeface="Times New Roman" pitchFamily="18" charset="0"/>
            </a:rPr>
            <a:t>– 840 годин</a:t>
          </a:r>
          <a:endParaRPr lang="ru-RU" sz="2300" dirty="0"/>
        </a:p>
      </dgm:t>
    </dgm:pt>
    <dgm:pt modelId="{42F766E8-A8D4-4C16-8822-5BDAAD22680E}" type="parTrans" cxnId="{B3B7A94A-C35D-493A-9A8F-0D1B583FC252}">
      <dgm:prSet/>
      <dgm:spPr/>
      <dgm:t>
        <a:bodyPr/>
        <a:lstStyle/>
        <a:p>
          <a:endParaRPr lang="ru-RU"/>
        </a:p>
      </dgm:t>
    </dgm:pt>
    <dgm:pt modelId="{7D36C2B2-9F91-4605-8ABC-8B82BA7B8BDD}" type="sibTrans" cxnId="{B3B7A94A-C35D-493A-9A8F-0D1B583FC252}">
      <dgm:prSet/>
      <dgm:spPr/>
      <dgm:t>
        <a:bodyPr/>
        <a:lstStyle/>
        <a:p>
          <a:endParaRPr lang="ru-RU"/>
        </a:p>
      </dgm:t>
    </dgm:pt>
    <dgm:pt modelId="{BC50044C-F4D3-4101-B2DD-93B002C068D3}">
      <dgm:prSet custT="1"/>
      <dgm:spPr/>
      <dgm:t>
        <a:bodyPr/>
        <a:lstStyle/>
        <a:p>
          <a:r>
            <a:rPr lang="uk-UA" sz="1800" b="1" dirty="0" smtClean="0">
              <a:latin typeface="Times New Roman" pitchFamily="18" charset="0"/>
              <a:cs typeface="Times New Roman" pitchFamily="18" charset="0"/>
            </a:rPr>
            <a:t>ЛФК </a:t>
          </a:r>
          <a:r>
            <a:rPr lang="uk-UA" sz="2300" b="1" dirty="0" smtClean="0">
              <a:latin typeface="Times New Roman" pitchFamily="18" charset="0"/>
              <a:cs typeface="Times New Roman" pitchFamily="18" charset="0"/>
            </a:rPr>
            <a:t>– 665 годин</a:t>
          </a:r>
          <a:endParaRPr lang="ru-RU" sz="2300" dirty="0"/>
        </a:p>
      </dgm:t>
    </dgm:pt>
    <dgm:pt modelId="{E68479C0-C693-4FB8-B2A5-C23091ED5405}" type="sibTrans" cxnId="{104BF799-2FB7-4FE0-BB06-0C618196EF26}">
      <dgm:prSet/>
      <dgm:spPr/>
      <dgm:t>
        <a:bodyPr/>
        <a:lstStyle/>
        <a:p>
          <a:endParaRPr lang="ru-RU"/>
        </a:p>
      </dgm:t>
    </dgm:pt>
    <dgm:pt modelId="{42D361EF-8323-419E-9A58-B07237BC5E0B}" type="parTrans" cxnId="{104BF799-2FB7-4FE0-BB06-0C618196EF26}">
      <dgm:prSet/>
      <dgm:spPr/>
      <dgm:t>
        <a:bodyPr/>
        <a:lstStyle/>
        <a:p>
          <a:endParaRPr lang="ru-RU"/>
        </a:p>
      </dgm:t>
    </dgm:pt>
    <dgm:pt modelId="{CCD677BA-F955-4F9F-A6C7-570EFDE671EC}">
      <dgm:prSet/>
      <dgm:spPr/>
      <dgm:t>
        <a:bodyPr/>
        <a:lstStyle/>
        <a:p>
          <a:endParaRPr lang="ru-RU"/>
        </a:p>
      </dgm:t>
    </dgm:pt>
    <dgm:pt modelId="{96C8562C-EEA6-49DC-9784-B1E5096BD78B}" type="parTrans" cxnId="{B49BFA2F-5C01-4148-8D6A-94B62DD3F9B6}">
      <dgm:prSet/>
      <dgm:spPr/>
      <dgm:t>
        <a:bodyPr/>
        <a:lstStyle/>
        <a:p>
          <a:endParaRPr lang="ru-RU"/>
        </a:p>
      </dgm:t>
    </dgm:pt>
    <dgm:pt modelId="{B0985001-B962-47DB-A055-AD9AD6A62878}" type="sibTrans" cxnId="{B49BFA2F-5C01-4148-8D6A-94B62DD3F9B6}">
      <dgm:prSet/>
      <dgm:spPr/>
      <dgm:t>
        <a:bodyPr/>
        <a:lstStyle/>
        <a:p>
          <a:endParaRPr lang="ru-RU"/>
        </a:p>
      </dgm:t>
    </dgm:pt>
    <dgm:pt modelId="{ECBEDBE2-A29D-4AAB-885A-4197C3F7C70B}">
      <dgm:prSet custT="1"/>
      <dgm:spPr/>
      <dgm:t>
        <a:bodyPr/>
        <a:lstStyle/>
        <a:p>
          <a:r>
            <a:rPr lang="uk-UA" sz="1800" b="1" dirty="0" smtClean="0">
              <a:latin typeface="Times New Roman" pitchFamily="18" charset="0"/>
              <a:cs typeface="Times New Roman" pitchFamily="18" charset="0"/>
            </a:rPr>
            <a:t>ОРІЄНТУВАННЯ У ПРОСТОРІ -</a:t>
          </a:r>
          <a:r>
            <a:rPr lang="uk-UA" sz="2400" b="1" dirty="0" smtClean="0">
              <a:latin typeface="Times New Roman" pitchFamily="18" charset="0"/>
              <a:cs typeface="Times New Roman" pitchFamily="18" charset="0"/>
            </a:rPr>
            <a:t>350 </a:t>
          </a:r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годин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EB959477-B487-4662-AFF7-0CC3A6B3D239}" type="parTrans" cxnId="{C738F380-E242-4C1B-88DE-49211B89356C}">
      <dgm:prSet/>
      <dgm:spPr/>
      <dgm:t>
        <a:bodyPr/>
        <a:lstStyle/>
        <a:p>
          <a:endParaRPr lang="ru-RU"/>
        </a:p>
      </dgm:t>
    </dgm:pt>
    <dgm:pt modelId="{619589E1-906C-46A1-93A9-C06F94D4ABD6}" type="sibTrans" cxnId="{C738F380-E242-4C1B-88DE-49211B89356C}">
      <dgm:prSet/>
      <dgm:spPr/>
      <dgm:t>
        <a:bodyPr/>
        <a:lstStyle/>
        <a:p>
          <a:endParaRPr lang="ru-RU"/>
        </a:p>
      </dgm:t>
    </dgm:pt>
    <dgm:pt modelId="{72D77E06-86D6-479C-86A9-02E41AACC9AB}">
      <dgm:prSet phldrT="[Текст]" phldr="1"/>
      <dgm:spPr/>
      <dgm:t>
        <a:bodyPr/>
        <a:lstStyle/>
        <a:p>
          <a:endParaRPr lang="ru-RU" dirty="0"/>
        </a:p>
      </dgm:t>
    </dgm:pt>
    <dgm:pt modelId="{9C96FD17-C409-47D5-B7A0-3D52DB34D18D}" type="sibTrans" cxnId="{1E1D693F-352C-471F-A749-91EC9BC259A7}">
      <dgm:prSet/>
      <dgm:spPr/>
      <dgm:t>
        <a:bodyPr/>
        <a:lstStyle/>
        <a:p>
          <a:endParaRPr lang="ru-RU"/>
        </a:p>
      </dgm:t>
    </dgm:pt>
    <dgm:pt modelId="{3C5571E6-0CC2-4EEC-9263-9D650C2A714C}" type="parTrans" cxnId="{1E1D693F-352C-471F-A749-91EC9BC259A7}">
      <dgm:prSet/>
      <dgm:spPr/>
      <dgm:t>
        <a:bodyPr/>
        <a:lstStyle/>
        <a:p>
          <a:endParaRPr lang="ru-RU"/>
        </a:p>
      </dgm:t>
    </dgm:pt>
    <dgm:pt modelId="{CBF5C9BD-C5D3-451A-86B2-3882258E8E45}" type="pres">
      <dgm:prSet presAssocID="{1DD152BE-482B-4E79-8F76-89FCA265785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CE2E25-E9E9-4025-BF35-2EE3CD9151A7}" type="pres">
      <dgm:prSet presAssocID="{72D77E06-86D6-479C-86A9-02E41AACC9AB}" presName="composite" presStyleCnt="0"/>
      <dgm:spPr/>
    </dgm:pt>
    <dgm:pt modelId="{BDCF1469-C3B6-4AFE-93EA-F81473ABD5E3}" type="pres">
      <dgm:prSet presAssocID="{72D77E06-86D6-479C-86A9-02E41AACC9AB}" presName="parentText" presStyleLbl="alignNode1" presStyleIdx="0" presStyleCnt="6" custScaleY="10138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2C8225-4B73-4D06-B6EA-6BBA5080ED6E}" type="pres">
      <dgm:prSet presAssocID="{72D77E06-86D6-479C-86A9-02E41AACC9AB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605A3B-C0ED-469A-8010-11EE3C8886AB}" type="pres">
      <dgm:prSet presAssocID="{9C96FD17-C409-47D5-B7A0-3D52DB34D18D}" presName="sp" presStyleCnt="0"/>
      <dgm:spPr/>
    </dgm:pt>
    <dgm:pt modelId="{CF911BA5-048B-4B28-A561-21CB6C540196}" type="pres">
      <dgm:prSet presAssocID="{43C06963-E28C-4C25-AE6E-2DA157DB3641}" presName="composite" presStyleCnt="0"/>
      <dgm:spPr/>
    </dgm:pt>
    <dgm:pt modelId="{D586C27F-BD47-42C5-B30A-BAD766CE0B02}" type="pres">
      <dgm:prSet presAssocID="{43C06963-E28C-4C25-AE6E-2DA157DB3641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2795CB-4F9A-4F64-9F1A-44D7B5DA7098}" type="pres">
      <dgm:prSet presAssocID="{43C06963-E28C-4C25-AE6E-2DA157DB3641}" presName="descendantText" presStyleLbl="alignAcc1" presStyleIdx="1" presStyleCnt="6" custLinFactNeighborX="-490" custLinFactNeighborY="87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403BA1-B85B-432B-8FE8-686B0A908B56}" type="pres">
      <dgm:prSet presAssocID="{5B8A8F30-52D8-4C3D-B2C6-77AD8CE2EB86}" presName="sp" presStyleCnt="0"/>
      <dgm:spPr/>
    </dgm:pt>
    <dgm:pt modelId="{EC3D5506-C174-493A-8145-A0FAEE136C26}" type="pres">
      <dgm:prSet presAssocID="{FC666D4D-A01F-4A51-8BF4-2F58425B95CB}" presName="composite" presStyleCnt="0"/>
      <dgm:spPr/>
    </dgm:pt>
    <dgm:pt modelId="{89D2A3C7-3719-43B2-937D-CBB712849BAC}" type="pres">
      <dgm:prSet presAssocID="{FC666D4D-A01F-4A51-8BF4-2F58425B95CB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35396C-D8E1-479A-8801-A13FD5D290AD}" type="pres">
      <dgm:prSet presAssocID="{FC666D4D-A01F-4A51-8BF4-2F58425B95CB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9D8398-CC55-44FC-BA52-CE4384AF905A}" type="pres">
      <dgm:prSet presAssocID="{7B7EBB39-C7D7-45B2-9B0E-8B6FEF3A2E87}" presName="sp" presStyleCnt="0"/>
      <dgm:spPr/>
    </dgm:pt>
    <dgm:pt modelId="{1735FD64-C3A4-493A-8385-8D9BBBDADFF4}" type="pres">
      <dgm:prSet presAssocID="{B70A483D-C998-4E87-8C78-5EE2188A2504}" presName="composite" presStyleCnt="0"/>
      <dgm:spPr/>
    </dgm:pt>
    <dgm:pt modelId="{36C1F6D5-7E3D-4C83-9615-0136E38E3685}" type="pres">
      <dgm:prSet presAssocID="{B70A483D-C998-4E87-8C78-5EE2188A2504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6C44D-91B5-4BEB-8103-E0F01B87B9CC}" type="pres">
      <dgm:prSet presAssocID="{B70A483D-C998-4E87-8C78-5EE2188A2504}" presName="descendantText" presStyleLbl="alignAcc1" presStyleIdx="3" presStyleCnt="6" custLinFactNeighborX="276" custLinFactNeighborY="37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752DF5-2003-4DBC-9DDC-03BC3EDA9EC0}" type="pres">
      <dgm:prSet presAssocID="{EAF20A67-44D4-4E26-B46A-7445187A02C2}" presName="sp" presStyleCnt="0"/>
      <dgm:spPr/>
    </dgm:pt>
    <dgm:pt modelId="{1D1229BC-C3B2-4F27-AA4A-FAB4E6912B29}" type="pres">
      <dgm:prSet presAssocID="{CF4A24D2-0B03-438C-A104-5B1D9A0FF24E}" presName="composite" presStyleCnt="0"/>
      <dgm:spPr/>
    </dgm:pt>
    <dgm:pt modelId="{CE512DAD-A69B-4826-BD25-C062826A8E44}" type="pres">
      <dgm:prSet presAssocID="{CF4A24D2-0B03-438C-A104-5B1D9A0FF24E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F35A79-6529-42BE-8ED6-2CACABAD6B23}" type="pres">
      <dgm:prSet presAssocID="{CF4A24D2-0B03-438C-A104-5B1D9A0FF24E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C811D2-F0D1-4098-B7F2-D9597B0C8CF4}" type="pres">
      <dgm:prSet presAssocID="{41130CA4-D853-4BF4-AB94-B5893AB1BFE8}" presName="sp" presStyleCnt="0"/>
      <dgm:spPr/>
    </dgm:pt>
    <dgm:pt modelId="{84AA0074-4136-49D5-AAEC-019647AB3558}" type="pres">
      <dgm:prSet presAssocID="{CCD677BA-F955-4F9F-A6C7-570EFDE671EC}" presName="composite" presStyleCnt="0"/>
      <dgm:spPr/>
    </dgm:pt>
    <dgm:pt modelId="{125EBE53-0A7B-4A09-85CC-3028F80F3648}" type="pres">
      <dgm:prSet presAssocID="{CCD677BA-F955-4F9F-A6C7-570EFDE671EC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C3B625-BFA9-4425-B18E-5F8E211797AD}" type="pres">
      <dgm:prSet presAssocID="{CCD677BA-F955-4F9F-A6C7-570EFDE671EC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16D40B-8510-47A7-8BD5-8AB8412F1C56}" srcId="{72D77E06-86D6-479C-86A9-02E41AACC9AB}" destId="{FC67F339-E3AE-4975-965A-6C4A33B9DBE5}" srcOrd="0" destOrd="0" parTransId="{34171634-9F2B-4F89-B399-E6E0AD43ADB9}" sibTransId="{3D4848D0-F5F4-45FC-9237-EA70F59FCFBA}"/>
    <dgm:cxn modelId="{47F080B1-5EDC-4443-B9A8-5D33491EB92C}" type="presOf" srcId="{CF4A24D2-0B03-438C-A104-5B1D9A0FF24E}" destId="{CE512DAD-A69B-4826-BD25-C062826A8E44}" srcOrd="0" destOrd="0" presId="urn:microsoft.com/office/officeart/2005/8/layout/chevron2"/>
    <dgm:cxn modelId="{CEF91E9E-0F05-4D46-9C3B-FA1876108192}" type="presOf" srcId="{77836064-85A9-4557-A931-CD2FADB1EA6C}" destId="{CA16C44D-91B5-4BEB-8103-E0F01B87B9CC}" srcOrd="0" destOrd="0" presId="urn:microsoft.com/office/officeart/2005/8/layout/chevron2"/>
    <dgm:cxn modelId="{1E1D693F-352C-471F-A749-91EC9BC259A7}" srcId="{1DD152BE-482B-4E79-8F76-89FCA2657853}" destId="{72D77E06-86D6-479C-86A9-02E41AACC9AB}" srcOrd="0" destOrd="0" parTransId="{3C5571E6-0CC2-4EEC-9263-9D650C2A714C}" sibTransId="{9C96FD17-C409-47D5-B7A0-3D52DB34D18D}"/>
    <dgm:cxn modelId="{9A7E323B-9C8A-4F3B-AAE1-4E238F0D14D3}" type="presOf" srcId="{CCD677BA-F955-4F9F-A6C7-570EFDE671EC}" destId="{125EBE53-0A7B-4A09-85CC-3028F80F3648}" srcOrd="0" destOrd="0" presId="urn:microsoft.com/office/officeart/2005/8/layout/chevron2"/>
    <dgm:cxn modelId="{3F08AF20-94A5-4F87-8433-90F63BA15241}" type="presOf" srcId="{FC258697-6B90-4EC7-9B28-34E1D3732C9F}" destId="{AE2795CB-4F9A-4F64-9F1A-44D7B5DA7098}" srcOrd="0" destOrd="0" presId="urn:microsoft.com/office/officeart/2005/8/layout/chevron2"/>
    <dgm:cxn modelId="{F42CF7B0-10E2-4C6E-BE89-69AED202988B}" type="presOf" srcId="{BC50044C-F4D3-4101-B2DD-93B002C068D3}" destId="{B3F35A79-6529-42BE-8ED6-2CACABAD6B23}" srcOrd="0" destOrd="0" presId="urn:microsoft.com/office/officeart/2005/8/layout/chevron2"/>
    <dgm:cxn modelId="{B3B7A94A-C35D-493A-9A8F-0D1B583FC252}" srcId="{B70A483D-C998-4E87-8C78-5EE2188A2504}" destId="{77836064-85A9-4557-A931-CD2FADB1EA6C}" srcOrd="0" destOrd="0" parTransId="{42F766E8-A8D4-4C16-8822-5BDAAD22680E}" sibTransId="{7D36C2B2-9F91-4605-8ABC-8B82BA7B8BDD}"/>
    <dgm:cxn modelId="{DFA48CF6-0FB1-4555-BD2D-484E54252B6F}" type="presOf" srcId="{FC666D4D-A01F-4A51-8BF4-2F58425B95CB}" destId="{89D2A3C7-3719-43B2-937D-CBB712849BAC}" srcOrd="0" destOrd="0" presId="urn:microsoft.com/office/officeart/2005/8/layout/chevron2"/>
    <dgm:cxn modelId="{D9FE61BD-D98A-45C2-AD79-FF52F096E5A6}" srcId="{1DD152BE-482B-4E79-8F76-89FCA2657853}" destId="{43C06963-E28C-4C25-AE6E-2DA157DB3641}" srcOrd="1" destOrd="0" parTransId="{94668BE2-2B9C-4E7C-8CD5-4528757DC567}" sibTransId="{5B8A8F30-52D8-4C3D-B2C6-77AD8CE2EB86}"/>
    <dgm:cxn modelId="{C5BF9E34-6E1D-423D-8E17-FDC49E83B178}" type="presOf" srcId="{ECBEDBE2-A29D-4AAB-885A-4197C3F7C70B}" destId="{FEC3B625-BFA9-4425-B18E-5F8E211797AD}" srcOrd="0" destOrd="0" presId="urn:microsoft.com/office/officeart/2005/8/layout/chevron2"/>
    <dgm:cxn modelId="{AD5239E1-FC6C-4CEB-869D-209D5B997895}" type="presOf" srcId="{43C06963-E28C-4C25-AE6E-2DA157DB3641}" destId="{D586C27F-BD47-42C5-B30A-BAD766CE0B02}" srcOrd="0" destOrd="0" presId="urn:microsoft.com/office/officeart/2005/8/layout/chevron2"/>
    <dgm:cxn modelId="{B732F68A-DCB6-4536-B31C-6A39DB36488D}" srcId="{1DD152BE-482B-4E79-8F76-89FCA2657853}" destId="{FC666D4D-A01F-4A51-8BF4-2F58425B95CB}" srcOrd="2" destOrd="0" parTransId="{51AB19D4-D5FB-4FAC-A9B8-992C1FE7D116}" sibTransId="{7B7EBB39-C7D7-45B2-9B0E-8B6FEF3A2E87}"/>
    <dgm:cxn modelId="{79778A52-AD38-48A1-B940-E728742A6110}" srcId="{43C06963-E28C-4C25-AE6E-2DA157DB3641}" destId="{FC258697-6B90-4EC7-9B28-34E1D3732C9F}" srcOrd="0" destOrd="0" parTransId="{58F1BC0D-F96E-4150-933B-FD018F763B7F}" sibTransId="{21D68745-991C-4106-A470-E25809D5DF23}"/>
    <dgm:cxn modelId="{99FD4745-B93F-45A2-8D4F-1696B21BD88C}" srcId="{1DD152BE-482B-4E79-8F76-89FCA2657853}" destId="{CF4A24D2-0B03-438C-A104-5B1D9A0FF24E}" srcOrd="4" destOrd="0" parTransId="{28C60907-E088-47B0-99AE-80A044AB910F}" sibTransId="{41130CA4-D853-4BF4-AB94-B5893AB1BFE8}"/>
    <dgm:cxn modelId="{B49BFA2F-5C01-4148-8D6A-94B62DD3F9B6}" srcId="{1DD152BE-482B-4E79-8F76-89FCA2657853}" destId="{CCD677BA-F955-4F9F-A6C7-570EFDE671EC}" srcOrd="5" destOrd="0" parTransId="{96C8562C-EEA6-49DC-9784-B1E5096BD78B}" sibTransId="{B0985001-B962-47DB-A055-AD9AD6A62878}"/>
    <dgm:cxn modelId="{8B239ED4-CC8E-46AF-BFE2-3718D1FD25AE}" type="presOf" srcId="{1DD152BE-482B-4E79-8F76-89FCA2657853}" destId="{CBF5C9BD-C5D3-451A-86B2-3882258E8E45}" srcOrd="0" destOrd="0" presId="urn:microsoft.com/office/officeart/2005/8/layout/chevron2"/>
    <dgm:cxn modelId="{8067B59C-F1A1-456D-85F2-5970E852CC9C}" type="presOf" srcId="{B70A483D-C998-4E87-8C78-5EE2188A2504}" destId="{36C1F6D5-7E3D-4C83-9615-0136E38E3685}" srcOrd="0" destOrd="0" presId="urn:microsoft.com/office/officeart/2005/8/layout/chevron2"/>
    <dgm:cxn modelId="{41131DEB-2E0A-4956-BA63-B0F08E895620}" type="presOf" srcId="{FC67F339-E3AE-4975-965A-6C4A33B9DBE5}" destId="{662C8225-4B73-4D06-B6EA-6BBA5080ED6E}" srcOrd="0" destOrd="0" presId="urn:microsoft.com/office/officeart/2005/8/layout/chevron2"/>
    <dgm:cxn modelId="{291BEE4C-6D3A-4315-A0CE-16013841443C}" srcId="{1DD152BE-482B-4E79-8F76-89FCA2657853}" destId="{B70A483D-C998-4E87-8C78-5EE2188A2504}" srcOrd="3" destOrd="0" parTransId="{B2828B8C-AD9B-4A11-881E-89DE39B4FA02}" sibTransId="{EAF20A67-44D4-4E26-B46A-7445187A02C2}"/>
    <dgm:cxn modelId="{A04FD9F4-AB3C-4639-AD01-00BFC1780648}" type="presOf" srcId="{2B5B6CAD-CF70-4047-95D5-F878A18CE379}" destId="{7F35396C-D8E1-479A-8801-A13FD5D290AD}" srcOrd="0" destOrd="0" presId="urn:microsoft.com/office/officeart/2005/8/layout/chevron2"/>
    <dgm:cxn modelId="{C738F380-E242-4C1B-88DE-49211B89356C}" srcId="{CCD677BA-F955-4F9F-A6C7-570EFDE671EC}" destId="{ECBEDBE2-A29D-4AAB-885A-4197C3F7C70B}" srcOrd="0" destOrd="0" parTransId="{EB959477-B487-4662-AFF7-0CC3A6B3D239}" sibTransId="{619589E1-906C-46A1-93A9-C06F94D4ABD6}"/>
    <dgm:cxn modelId="{2E68B6C3-394B-4242-B0E6-21074E1EC39A}" srcId="{FC666D4D-A01F-4A51-8BF4-2F58425B95CB}" destId="{2B5B6CAD-CF70-4047-95D5-F878A18CE379}" srcOrd="0" destOrd="0" parTransId="{8BEB4570-6B6D-4CB2-8306-0071672101A1}" sibTransId="{E2F05B50-EB81-4F0B-8B01-8258AB86A8E7}"/>
    <dgm:cxn modelId="{104BF799-2FB7-4FE0-BB06-0C618196EF26}" srcId="{CF4A24D2-0B03-438C-A104-5B1D9A0FF24E}" destId="{BC50044C-F4D3-4101-B2DD-93B002C068D3}" srcOrd="0" destOrd="0" parTransId="{42D361EF-8323-419E-9A58-B07237BC5E0B}" sibTransId="{E68479C0-C693-4FB8-B2A5-C23091ED5405}"/>
    <dgm:cxn modelId="{0D4B6A47-0115-4867-8538-1090D9EF8ECB}" type="presOf" srcId="{72D77E06-86D6-479C-86A9-02E41AACC9AB}" destId="{BDCF1469-C3B6-4AFE-93EA-F81473ABD5E3}" srcOrd="0" destOrd="0" presId="urn:microsoft.com/office/officeart/2005/8/layout/chevron2"/>
    <dgm:cxn modelId="{00C69124-205C-4F43-98EF-E57072A91317}" type="presParOf" srcId="{CBF5C9BD-C5D3-451A-86B2-3882258E8E45}" destId="{B6CE2E25-E9E9-4025-BF35-2EE3CD9151A7}" srcOrd="0" destOrd="0" presId="urn:microsoft.com/office/officeart/2005/8/layout/chevron2"/>
    <dgm:cxn modelId="{22C42C60-C34E-4BAD-AE11-8548F4E7FBAD}" type="presParOf" srcId="{B6CE2E25-E9E9-4025-BF35-2EE3CD9151A7}" destId="{BDCF1469-C3B6-4AFE-93EA-F81473ABD5E3}" srcOrd="0" destOrd="0" presId="urn:microsoft.com/office/officeart/2005/8/layout/chevron2"/>
    <dgm:cxn modelId="{B4D2750B-92D4-4AA6-AD37-06DA222F6DDF}" type="presParOf" srcId="{B6CE2E25-E9E9-4025-BF35-2EE3CD9151A7}" destId="{662C8225-4B73-4D06-B6EA-6BBA5080ED6E}" srcOrd="1" destOrd="0" presId="urn:microsoft.com/office/officeart/2005/8/layout/chevron2"/>
    <dgm:cxn modelId="{7280C2DB-5ABB-4678-8E65-692BD072361C}" type="presParOf" srcId="{CBF5C9BD-C5D3-451A-86B2-3882258E8E45}" destId="{28605A3B-C0ED-469A-8010-11EE3C8886AB}" srcOrd="1" destOrd="0" presId="urn:microsoft.com/office/officeart/2005/8/layout/chevron2"/>
    <dgm:cxn modelId="{F228A381-FBD2-4E3B-9F5E-CE978373A0D3}" type="presParOf" srcId="{CBF5C9BD-C5D3-451A-86B2-3882258E8E45}" destId="{CF911BA5-048B-4B28-A561-21CB6C540196}" srcOrd="2" destOrd="0" presId="urn:microsoft.com/office/officeart/2005/8/layout/chevron2"/>
    <dgm:cxn modelId="{19D3F050-F090-449C-BB9F-863CFCA1FB4D}" type="presParOf" srcId="{CF911BA5-048B-4B28-A561-21CB6C540196}" destId="{D586C27F-BD47-42C5-B30A-BAD766CE0B02}" srcOrd="0" destOrd="0" presId="urn:microsoft.com/office/officeart/2005/8/layout/chevron2"/>
    <dgm:cxn modelId="{6EC530A4-E154-4FCF-AF52-BD5C3EFCDE66}" type="presParOf" srcId="{CF911BA5-048B-4B28-A561-21CB6C540196}" destId="{AE2795CB-4F9A-4F64-9F1A-44D7B5DA7098}" srcOrd="1" destOrd="0" presId="urn:microsoft.com/office/officeart/2005/8/layout/chevron2"/>
    <dgm:cxn modelId="{BBBC2F87-4D9E-4798-A9A1-F0F7FC082A7B}" type="presParOf" srcId="{CBF5C9BD-C5D3-451A-86B2-3882258E8E45}" destId="{F5403BA1-B85B-432B-8FE8-686B0A908B56}" srcOrd="3" destOrd="0" presId="urn:microsoft.com/office/officeart/2005/8/layout/chevron2"/>
    <dgm:cxn modelId="{D1AE78B2-BB48-4371-9C5B-1100565D620A}" type="presParOf" srcId="{CBF5C9BD-C5D3-451A-86B2-3882258E8E45}" destId="{EC3D5506-C174-493A-8145-A0FAEE136C26}" srcOrd="4" destOrd="0" presId="urn:microsoft.com/office/officeart/2005/8/layout/chevron2"/>
    <dgm:cxn modelId="{D2438BF4-3594-4F0B-AB2E-99D2C611DE8D}" type="presParOf" srcId="{EC3D5506-C174-493A-8145-A0FAEE136C26}" destId="{89D2A3C7-3719-43B2-937D-CBB712849BAC}" srcOrd="0" destOrd="0" presId="urn:microsoft.com/office/officeart/2005/8/layout/chevron2"/>
    <dgm:cxn modelId="{2A65D10A-5BF1-40F7-A81A-9686D50D7B41}" type="presParOf" srcId="{EC3D5506-C174-493A-8145-A0FAEE136C26}" destId="{7F35396C-D8E1-479A-8801-A13FD5D290AD}" srcOrd="1" destOrd="0" presId="urn:microsoft.com/office/officeart/2005/8/layout/chevron2"/>
    <dgm:cxn modelId="{98348FC8-CA4D-4E65-940D-A640229960BB}" type="presParOf" srcId="{CBF5C9BD-C5D3-451A-86B2-3882258E8E45}" destId="{089D8398-CC55-44FC-BA52-CE4384AF905A}" srcOrd="5" destOrd="0" presId="urn:microsoft.com/office/officeart/2005/8/layout/chevron2"/>
    <dgm:cxn modelId="{2AE494D5-14C8-4945-911D-019A7C2BE0AB}" type="presParOf" srcId="{CBF5C9BD-C5D3-451A-86B2-3882258E8E45}" destId="{1735FD64-C3A4-493A-8385-8D9BBBDADFF4}" srcOrd="6" destOrd="0" presId="urn:microsoft.com/office/officeart/2005/8/layout/chevron2"/>
    <dgm:cxn modelId="{4151D6F1-C8D5-49A2-B85F-A7333860780D}" type="presParOf" srcId="{1735FD64-C3A4-493A-8385-8D9BBBDADFF4}" destId="{36C1F6D5-7E3D-4C83-9615-0136E38E3685}" srcOrd="0" destOrd="0" presId="urn:microsoft.com/office/officeart/2005/8/layout/chevron2"/>
    <dgm:cxn modelId="{E72261CA-10BF-4D2D-813E-B42200622F8F}" type="presParOf" srcId="{1735FD64-C3A4-493A-8385-8D9BBBDADFF4}" destId="{CA16C44D-91B5-4BEB-8103-E0F01B87B9CC}" srcOrd="1" destOrd="0" presId="urn:microsoft.com/office/officeart/2005/8/layout/chevron2"/>
    <dgm:cxn modelId="{BB853FDC-201F-4964-84E4-3225B9DC819B}" type="presParOf" srcId="{CBF5C9BD-C5D3-451A-86B2-3882258E8E45}" destId="{5B752DF5-2003-4DBC-9DDC-03BC3EDA9EC0}" srcOrd="7" destOrd="0" presId="urn:microsoft.com/office/officeart/2005/8/layout/chevron2"/>
    <dgm:cxn modelId="{054A5A46-B16D-4F25-9781-9B03796BD791}" type="presParOf" srcId="{CBF5C9BD-C5D3-451A-86B2-3882258E8E45}" destId="{1D1229BC-C3B2-4F27-AA4A-FAB4E6912B29}" srcOrd="8" destOrd="0" presId="urn:microsoft.com/office/officeart/2005/8/layout/chevron2"/>
    <dgm:cxn modelId="{87577223-0AC4-4BF4-9ED8-ADA53A3B795F}" type="presParOf" srcId="{1D1229BC-C3B2-4F27-AA4A-FAB4E6912B29}" destId="{CE512DAD-A69B-4826-BD25-C062826A8E44}" srcOrd="0" destOrd="0" presId="urn:microsoft.com/office/officeart/2005/8/layout/chevron2"/>
    <dgm:cxn modelId="{9D3A1DA0-A758-4BBE-94E2-8F71071C1EFE}" type="presParOf" srcId="{1D1229BC-C3B2-4F27-AA4A-FAB4E6912B29}" destId="{B3F35A79-6529-42BE-8ED6-2CACABAD6B23}" srcOrd="1" destOrd="0" presId="urn:microsoft.com/office/officeart/2005/8/layout/chevron2"/>
    <dgm:cxn modelId="{10F8DBB5-DE7D-46E9-B168-70C3CA79AA2B}" type="presParOf" srcId="{CBF5C9BD-C5D3-451A-86B2-3882258E8E45}" destId="{48C811D2-F0D1-4098-B7F2-D9597B0C8CF4}" srcOrd="9" destOrd="0" presId="urn:microsoft.com/office/officeart/2005/8/layout/chevron2"/>
    <dgm:cxn modelId="{6DA36A2A-7512-43FA-9438-56ACE3EF0265}" type="presParOf" srcId="{CBF5C9BD-C5D3-451A-86B2-3882258E8E45}" destId="{84AA0074-4136-49D5-AAEC-019647AB3558}" srcOrd="10" destOrd="0" presId="urn:microsoft.com/office/officeart/2005/8/layout/chevron2"/>
    <dgm:cxn modelId="{22BDC663-664A-4632-A3C9-A115FD1FA853}" type="presParOf" srcId="{84AA0074-4136-49D5-AAEC-019647AB3558}" destId="{125EBE53-0A7B-4A09-85CC-3028F80F3648}" srcOrd="0" destOrd="0" presId="urn:microsoft.com/office/officeart/2005/8/layout/chevron2"/>
    <dgm:cxn modelId="{556C7FE8-6636-4F8B-A3EF-700AB4C2528A}" type="presParOf" srcId="{84AA0074-4136-49D5-AAEC-019647AB3558}" destId="{FEC3B625-BFA9-4425-B18E-5F8E211797A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E42819-C7B4-4CE2-9138-A7A9AA79CF25}" type="doc">
      <dgm:prSet loTypeId="urn:microsoft.com/office/officeart/2005/8/layout/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AB43564-3E5B-40CF-AEA1-6BA86EA6EAF6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Капітальний ремонт варочного цеху – 645 тис. грн.</a:t>
          </a:r>
          <a:endParaRPr lang="ru-RU" sz="18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7C6098A-399D-4031-B6D3-72D74AB96079}" type="parTrans" cxnId="{5DC0AABB-61B4-4DD4-96FE-510767288C4C}">
      <dgm:prSet/>
      <dgm:spPr/>
      <dgm:t>
        <a:bodyPr/>
        <a:lstStyle/>
        <a:p>
          <a:endParaRPr lang="ru-RU"/>
        </a:p>
      </dgm:t>
    </dgm:pt>
    <dgm:pt modelId="{378B3D40-FD06-46E4-8D65-BA1B30E07B92}" type="sibTrans" cxnId="{5DC0AABB-61B4-4DD4-96FE-510767288C4C}">
      <dgm:prSet/>
      <dgm:spPr/>
      <dgm:t>
        <a:bodyPr/>
        <a:lstStyle/>
        <a:p>
          <a:endParaRPr lang="ru-RU"/>
        </a:p>
      </dgm:t>
    </dgm:pt>
    <dgm:pt modelId="{38F667C0-ED49-4B3C-9974-66194B26D8C4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Підручники – 1 млн. 657 тис. грн.</a:t>
          </a:r>
          <a:endParaRPr lang="ru-RU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869DDA3-83C9-4E28-A285-8D3E90F4193E}" type="parTrans" cxnId="{98A5124D-C9A9-4981-A1E6-525753729392}">
      <dgm:prSet/>
      <dgm:spPr/>
      <dgm:t>
        <a:bodyPr/>
        <a:lstStyle/>
        <a:p>
          <a:endParaRPr lang="ru-RU"/>
        </a:p>
      </dgm:t>
    </dgm:pt>
    <dgm:pt modelId="{3C3F8F67-BD10-484E-BD86-F6E3DD21C5DA}" type="sibTrans" cxnId="{98A5124D-C9A9-4981-A1E6-525753729392}">
      <dgm:prSet/>
      <dgm:spPr/>
      <dgm:t>
        <a:bodyPr/>
        <a:lstStyle/>
        <a:p>
          <a:endParaRPr lang="ru-RU"/>
        </a:p>
      </dgm:t>
    </dgm:pt>
    <dgm:pt modelId="{7F7D2D58-3914-45B5-92D0-13EB665120CB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Встановлено 15 вікон – 322 тис. грн.</a:t>
          </a:r>
          <a:endParaRPr lang="ru-RU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DC58D3C-A523-4D6F-81D4-A9DAACE3161E}" type="parTrans" cxnId="{FACECB6C-3A6B-4663-8F6F-8C589BA0438E}">
      <dgm:prSet/>
      <dgm:spPr/>
      <dgm:t>
        <a:bodyPr/>
        <a:lstStyle/>
        <a:p>
          <a:endParaRPr lang="ru-RU"/>
        </a:p>
      </dgm:t>
    </dgm:pt>
    <dgm:pt modelId="{13146DBC-B8FE-41D4-9357-A77854DE78DA}" type="sibTrans" cxnId="{FACECB6C-3A6B-4663-8F6F-8C589BA0438E}">
      <dgm:prSet/>
      <dgm:spPr/>
      <dgm:t>
        <a:bodyPr/>
        <a:lstStyle/>
        <a:p>
          <a:endParaRPr lang="ru-RU"/>
        </a:p>
      </dgm:t>
    </dgm:pt>
    <dgm:pt modelId="{337C7B32-C83C-4359-8A67-AC49E4464C86}">
      <dgm:prSet custT="1"/>
      <dgm:spPr/>
      <dgm:t>
        <a:bodyPr/>
        <a:lstStyle/>
        <a:p>
          <a:r>
            <a:rPr lang="uk-UA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Обладнання та предмети довгострокового використання – 387  тис. грн.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FFF2A80-0105-487A-B93B-74F5B88C0944}" type="parTrans" cxnId="{2F8F0C81-11D9-43C0-82B0-A6DB3ABD295B}">
      <dgm:prSet/>
      <dgm:spPr/>
      <dgm:t>
        <a:bodyPr/>
        <a:lstStyle/>
        <a:p>
          <a:endParaRPr lang="ru-RU"/>
        </a:p>
      </dgm:t>
    </dgm:pt>
    <dgm:pt modelId="{94179A2C-E093-4DC2-9A31-48A20A80395E}" type="sibTrans" cxnId="{2F8F0C81-11D9-43C0-82B0-A6DB3ABD295B}">
      <dgm:prSet/>
      <dgm:spPr/>
      <dgm:t>
        <a:bodyPr/>
        <a:lstStyle/>
        <a:p>
          <a:endParaRPr lang="ru-RU"/>
        </a:p>
      </dgm:t>
    </dgm:pt>
    <dgm:pt modelId="{5BADA35F-C2CA-419E-B958-76468A1DF53B}" type="pres">
      <dgm:prSet presAssocID="{D0E42819-C7B4-4CE2-9138-A7A9AA79CF2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46BF92-AA63-45F4-B0C1-7E059E6BA1EE}" type="pres">
      <dgm:prSet presAssocID="{337C7B32-C83C-4359-8A67-AC49E4464C86}" presName="parentLin" presStyleCnt="0"/>
      <dgm:spPr/>
    </dgm:pt>
    <dgm:pt modelId="{DCA13E82-18EF-44F7-AD9A-6F976ACEBDF7}" type="pres">
      <dgm:prSet presAssocID="{337C7B32-C83C-4359-8A67-AC49E4464C86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4FEAAE1-BC3C-421C-97CC-8CE39B80D295}" type="pres">
      <dgm:prSet presAssocID="{337C7B32-C83C-4359-8A67-AC49E4464C86}" presName="parentText" presStyleLbl="node1" presStyleIdx="0" presStyleCnt="4" custScaleX="129778" custScaleY="1366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14578A-82D5-423F-9C30-2C9F01429441}" type="pres">
      <dgm:prSet presAssocID="{337C7B32-C83C-4359-8A67-AC49E4464C86}" presName="negativeSpace" presStyleCnt="0"/>
      <dgm:spPr/>
    </dgm:pt>
    <dgm:pt modelId="{554CA570-4ABA-48E2-A430-4129493FC14F}" type="pres">
      <dgm:prSet presAssocID="{337C7B32-C83C-4359-8A67-AC49E4464C86}" presName="childText" presStyleLbl="conFgAcc1" presStyleIdx="0" presStyleCnt="4">
        <dgm:presLayoutVars>
          <dgm:bulletEnabled val="1"/>
        </dgm:presLayoutVars>
      </dgm:prSet>
      <dgm:spPr/>
    </dgm:pt>
    <dgm:pt modelId="{DCEB975E-D3F1-4311-95C2-45AA991EFAE4}" type="pres">
      <dgm:prSet presAssocID="{94179A2C-E093-4DC2-9A31-48A20A80395E}" presName="spaceBetweenRectangles" presStyleCnt="0"/>
      <dgm:spPr/>
    </dgm:pt>
    <dgm:pt modelId="{7E1C9896-4B48-49BF-8B8F-28564DC3D5D6}" type="pres">
      <dgm:prSet presAssocID="{2AB43564-3E5B-40CF-AEA1-6BA86EA6EAF6}" presName="parentLin" presStyleCnt="0"/>
      <dgm:spPr/>
    </dgm:pt>
    <dgm:pt modelId="{32218751-4CEA-4BC6-8278-CBCA6159CA4E}" type="pres">
      <dgm:prSet presAssocID="{2AB43564-3E5B-40CF-AEA1-6BA86EA6EAF6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1E326025-CB51-4290-AB1B-5DF687967A9F}" type="pres">
      <dgm:prSet presAssocID="{2AB43564-3E5B-40CF-AEA1-6BA86EA6EAF6}" presName="parentText" presStyleLbl="node1" presStyleIdx="1" presStyleCnt="4" custScaleX="123256" custScaleY="1779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798AEF-2D7A-4834-98C6-B6029B1B5CF5}" type="pres">
      <dgm:prSet presAssocID="{2AB43564-3E5B-40CF-AEA1-6BA86EA6EAF6}" presName="negativeSpace" presStyleCnt="0"/>
      <dgm:spPr/>
    </dgm:pt>
    <dgm:pt modelId="{D53E5A05-2762-40B7-B386-3CC7178E9CA4}" type="pres">
      <dgm:prSet presAssocID="{2AB43564-3E5B-40CF-AEA1-6BA86EA6EAF6}" presName="childText" presStyleLbl="conFgAcc1" presStyleIdx="1" presStyleCnt="4">
        <dgm:presLayoutVars>
          <dgm:bulletEnabled val="1"/>
        </dgm:presLayoutVars>
      </dgm:prSet>
      <dgm:spPr/>
    </dgm:pt>
    <dgm:pt modelId="{E307B6AF-6AA6-48E6-AF8E-EBC57ACE2B2C}" type="pres">
      <dgm:prSet presAssocID="{378B3D40-FD06-46E4-8D65-BA1B30E07B92}" presName="spaceBetweenRectangles" presStyleCnt="0"/>
      <dgm:spPr/>
    </dgm:pt>
    <dgm:pt modelId="{9DF145EF-4648-4DBA-AC22-51B1D8D1DF7B}" type="pres">
      <dgm:prSet presAssocID="{38F667C0-ED49-4B3C-9974-66194B26D8C4}" presName="parentLin" presStyleCnt="0"/>
      <dgm:spPr/>
    </dgm:pt>
    <dgm:pt modelId="{CE81F757-4D80-4B50-A020-2DC85E191C5B}" type="pres">
      <dgm:prSet presAssocID="{38F667C0-ED49-4B3C-9974-66194B26D8C4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BBB2232F-26EE-49F0-A24D-7875FD13E460}" type="pres">
      <dgm:prSet presAssocID="{38F667C0-ED49-4B3C-9974-66194B26D8C4}" presName="parentText" presStyleLbl="node1" presStyleIdx="2" presStyleCnt="4" custScaleX="1232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2440FE-5EA3-4A22-9A25-B2CCBDB64F41}" type="pres">
      <dgm:prSet presAssocID="{38F667C0-ED49-4B3C-9974-66194B26D8C4}" presName="negativeSpace" presStyleCnt="0"/>
      <dgm:spPr/>
    </dgm:pt>
    <dgm:pt modelId="{049FC419-D797-4171-B139-53BC383FF0D9}" type="pres">
      <dgm:prSet presAssocID="{38F667C0-ED49-4B3C-9974-66194B26D8C4}" presName="childText" presStyleLbl="conFgAcc1" presStyleIdx="2" presStyleCnt="4">
        <dgm:presLayoutVars>
          <dgm:bulletEnabled val="1"/>
        </dgm:presLayoutVars>
      </dgm:prSet>
      <dgm:spPr/>
    </dgm:pt>
    <dgm:pt modelId="{A43D93EA-5775-4731-93FF-0BC020808073}" type="pres">
      <dgm:prSet presAssocID="{3C3F8F67-BD10-484E-BD86-F6E3DD21C5DA}" presName="spaceBetweenRectangles" presStyleCnt="0"/>
      <dgm:spPr/>
    </dgm:pt>
    <dgm:pt modelId="{571C5CD5-46A6-449E-85B2-240BEC642D32}" type="pres">
      <dgm:prSet presAssocID="{7F7D2D58-3914-45B5-92D0-13EB665120CB}" presName="parentLin" presStyleCnt="0"/>
      <dgm:spPr/>
    </dgm:pt>
    <dgm:pt modelId="{633152D4-5DB2-4111-BF12-7BEFB10F0DD0}" type="pres">
      <dgm:prSet presAssocID="{7F7D2D58-3914-45B5-92D0-13EB665120CB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537D01C5-E1E9-4A87-B8F7-4F8607DF0488}" type="pres">
      <dgm:prSet presAssocID="{7F7D2D58-3914-45B5-92D0-13EB665120C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C0BDEB-18E9-46E3-A69E-DF73E37F18CA}" type="pres">
      <dgm:prSet presAssocID="{7F7D2D58-3914-45B5-92D0-13EB665120CB}" presName="negativeSpace" presStyleCnt="0"/>
      <dgm:spPr/>
    </dgm:pt>
    <dgm:pt modelId="{142EBF83-BCDE-4B5F-87D1-A479D15202E4}" type="pres">
      <dgm:prSet presAssocID="{7F7D2D58-3914-45B5-92D0-13EB665120C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F8F0C81-11D9-43C0-82B0-A6DB3ABD295B}" srcId="{D0E42819-C7B4-4CE2-9138-A7A9AA79CF25}" destId="{337C7B32-C83C-4359-8A67-AC49E4464C86}" srcOrd="0" destOrd="0" parTransId="{CFFF2A80-0105-487A-B93B-74F5B88C0944}" sibTransId="{94179A2C-E093-4DC2-9A31-48A20A80395E}"/>
    <dgm:cxn modelId="{5DC0AABB-61B4-4DD4-96FE-510767288C4C}" srcId="{D0E42819-C7B4-4CE2-9138-A7A9AA79CF25}" destId="{2AB43564-3E5B-40CF-AEA1-6BA86EA6EAF6}" srcOrd="1" destOrd="0" parTransId="{17C6098A-399D-4031-B6D3-72D74AB96079}" sibTransId="{378B3D40-FD06-46E4-8D65-BA1B30E07B92}"/>
    <dgm:cxn modelId="{98A5124D-C9A9-4981-A1E6-525753729392}" srcId="{D0E42819-C7B4-4CE2-9138-A7A9AA79CF25}" destId="{38F667C0-ED49-4B3C-9974-66194B26D8C4}" srcOrd="2" destOrd="0" parTransId="{F869DDA3-83C9-4E28-A285-8D3E90F4193E}" sibTransId="{3C3F8F67-BD10-484E-BD86-F6E3DD21C5DA}"/>
    <dgm:cxn modelId="{29B21DA1-86A1-40FF-A293-97A0B09FC429}" type="presOf" srcId="{337C7B32-C83C-4359-8A67-AC49E4464C86}" destId="{DCA13E82-18EF-44F7-AD9A-6F976ACEBDF7}" srcOrd="0" destOrd="0" presId="urn:microsoft.com/office/officeart/2005/8/layout/list1"/>
    <dgm:cxn modelId="{EBD79AB7-614E-4350-A153-602E41EEE4F5}" type="presOf" srcId="{2AB43564-3E5B-40CF-AEA1-6BA86EA6EAF6}" destId="{32218751-4CEA-4BC6-8278-CBCA6159CA4E}" srcOrd="0" destOrd="0" presId="urn:microsoft.com/office/officeart/2005/8/layout/list1"/>
    <dgm:cxn modelId="{A3527874-C268-4613-BFF3-41B3BF39245E}" type="presOf" srcId="{7F7D2D58-3914-45B5-92D0-13EB665120CB}" destId="{537D01C5-E1E9-4A87-B8F7-4F8607DF0488}" srcOrd="1" destOrd="0" presId="urn:microsoft.com/office/officeart/2005/8/layout/list1"/>
    <dgm:cxn modelId="{93BC4C25-D4C0-43A0-8EF7-9231E2119D63}" type="presOf" srcId="{38F667C0-ED49-4B3C-9974-66194B26D8C4}" destId="{BBB2232F-26EE-49F0-A24D-7875FD13E460}" srcOrd="1" destOrd="0" presId="urn:microsoft.com/office/officeart/2005/8/layout/list1"/>
    <dgm:cxn modelId="{AFE9FE8B-1B76-4888-BA5F-C9C62F223E08}" type="presOf" srcId="{38F667C0-ED49-4B3C-9974-66194B26D8C4}" destId="{CE81F757-4D80-4B50-A020-2DC85E191C5B}" srcOrd="0" destOrd="0" presId="urn:microsoft.com/office/officeart/2005/8/layout/list1"/>
    <dgm:cxn modelId="{FACECB6C-3A6B-4663-8F6F-8C589BA0438E}" srcId="{D0E42819-C7B4-4CE2-9138-A7A9AA79CF25}" destId="{7F7D2D58-3914-45B5-92D0-13EB665120CB}" srcOrd="3" destOrd="0" parTransId="{2DC58D3C-A523-4D6F-81D4-A9DAACE3161E}" sibTransId="{13146DBC-B8FE-41D4-9357-A77854DE78DA}"/>
    <dgm:cxn modelId="{F40CF8F1-F385-43DA-8F3E-955EFE72C2C4}" type="presOf" srcId="{2AB43564-3E5B-40CF-AEA1-6BA86EA6EAF6}" destId="{1E326025-CB51-4290-AB1B-5DF687967A9F}" srcOrd="1" destOrd="0" presId="urn:microsoft.com/office/officeart/2005/8/layout/list1"/>
    <dgm:cxn modelId="{25073110-571A-4B27-830A-01DA9FA635A6}" type="presOf" srcId="{D0E42819-C7B4-4CE2-9138-A7A9AA79CF25}" destId="{5BADA35F-C2CA-419E-B958-76468A1DF53B}" srcOrd="0" destOrd="0" presId="urn:microsoft.com/office/officeart/2005/8/layout/list1"/>
    <dgm:cxn modelId="{25527C7D-E518-459F-B48C-3798355C0471}" type="presOf" srcId="{7F7D2D58-3914-45B5-92D0-13EB665120CB}" destId="{633152D4-5DB2-4111-BF12-7BEFB10F0DD0}" srcOrd="0" destOrd="0" presId="urn:microsoft.com/office/officeart/2005/8/layout/list1"/>
    <dgm:cxn modelId="{FF77922D-1312-4B7A-8964-EAB330B7B80A}" type="presOf" srcId="{337C7B32-C83C-4359-8A67-AC49E4464C86}" destId="{64FEAAE1-BC3C-421C-97CC-8CE39B80D295}" srcOrd="1" destOrd="0" presId="urn:microsoft.com/office/officeart/2005/8/layout/list1"/>
    <dgm:cxn modelId="{055062F1-16A8-41DA-85BF-313CAB4FF1C2}" type="presParOf" srcId="{5BADA35F-C2CA-419E-B958-76468A1DF53B}" destId="{1646BF92-AA63-45F4-B0C1-7E059E6BA1EE}" srcOrd="0" destOrd="0" presId="urn:microsoft.com/office/officeart/2005/8/layout/list1"/>
    <dgm:cxn modelId="{5DDA1CD3-A592-44E3-8C0E-29E72DE48D9E}" type="presParOf" srcId="{1646BF92-AA63-45F4-B0C1-7E059E6BA1EE}" destId="{DCA13E82-18EF-44F7-AD9A-6F976ACEBDF7}" srcOrd="0" destOrd="0" presId="urn:microsoft.com/office/officeart/2005/8/layout/list1"/>
    <dgm:cxn modelId="{F36F6A6F-FE89-4D67-A746-7E67D82CB724}" type="presParOf" srcId="{1646BF92-AA63-45F4-B0C1-7E059E6BA1EE}" destId="{64FEAAE1-BC3C-421C-97CC-8CE39B80D295}" srcOrd="1" destOrd="0" presId="urn:microsoft.com/office/officeart/2005/8/layout/list1"/>
    <dgm:cxn modelId="{015FD19C-5F0A-4F7F-945E-98B906FC8938}" type="presParOf" srcId="{5BADA35F-C2CA-419E-B958-76468A1DF53B}" destId="{7614578A-82D5-423F-9C30-2C9F01429441}" srcOrd="1" destOrd="0" presId="urn:microsoft.com/office/officeart/2005/8/layout/list1"/>
    <dgm:cxn modelId="{3F838544-DA1E-4C76-8DC9-3622692408D8}" type="presParOf" srcId="{5BADA35F-C2CA-419E-B958-76468A1DF53B}" destId="{554CA570-4ABA-48E2-A430-4129493FC14F}" srcOrd="2" destOrd="0" presId="urn:microsoft.com/office/officeart/2005/8/layout/list1"/>
    <dgm:cxn modelId="{262D9020-4F23-4F8B-99C4-7FD8D1E092D4}" type="presParOf" srcId="{5BADA35F-C2CA-419E-B958-76468A1DF53B}" destId="{DCEB975E-D3F1-4311-95C2-45AA991EFAE4}" srcOrd="3" destOrd="0" presId="urn:microsoft.com/office/officeart/2005/8/layout/list1"/>
    <dgm:cxn modelId="{F71193D0-6A7F-44E2-9D16-9A5F549BF7D3}" type="presParOf" srcId="{5BADA35F-C2CA-419E-B958-76468A1DF53B}" destId="{7E1C9896-4B48-49BF-8B8F-28564DC3D5D6}" srcOrd="4" destOrd="0" presId="urn:microsoft.com/office/officeart/2005/8/layout/list1"/>
    <dgm:cxn modelId="{B972D202-BC11-46D4-878A-C551472EA13C}" type="presParOf" srcId="{7E1C9896-4B48-49BF-8B8F-28564DC3D5D6}" destId="{32218751-4CEA-4BC6-8278-CBCA6159CA4E}" srcOrd="0" destOrd="0" presId="urn:microsoft.com/office/officeart/2005/8/layout/list1"/>
    <dgm:cxn modelId="{5D59C48C-556F-4D2F-AA76-C7AA48ED94FB}" type="presParOf" srcId="{7E1C9896-4B48-49BF-8B8F-28564DC3D5D6}" destId="{1E326025-CB51-4290-AB1B-5DF687967A9F}" srcOrd="1" destOrd="0" presId="urn:microsoft.com/office/officeart/2005/8/layout/list1"/>
    <dgm:cxn modelId="{8011F2BE-8E0F-4DF6-A654-989FF3893B66}" type="presParOf" srcId="{5BADA35F-C2CA-419E-B958-76468A1DF53B}" destId="{94798AEF-2D7A-4834-98C6-B6029B1B5CF5}" srcOrd="5" destOrd="0" presId="urn:microsoft.com/office/officeart/2005/8/layout/list1"/>
    <dgm:cxn modelId="{78B6382F-7B91-4370-AC47-FAA304E566B8}" type="presParOf" srcId="{5BADA35F-C2CA-419E-B958-76468A1DF53B}" destId="{D53E5A05-2762-40B7-B386-3CC7178E9CA4}" srcOrd="6" destOrd="0" presId="urn:microsoft.com/office/officeart/2005/8/layout/list1"/>
    <dgm:cxn modelId="{11D62482-F6C3-4CED-BD3C-0757EA22DAED}" type="presParOf" srcId="{5BADA35F-C2CA-419E-B958-76468A1DF53B}" destId="{E307B6AF-6AA6-48E6-AF8E-EBC57ACE2B2C}" srcOrd="7" destOrd="0" presId="urn:microsoft.com/office/officeart/2005/8/layout/list1"/>
    <dgm:cxn modelId="{ACA9AA2D-386D-488B-BF42-75E5AB1108AF}" type="presParOf" srcId="{5BADA35F-C2CA-419E-B958-76468A1DF53B}" destId="{9DF145EF-4648-4DBA-AC22-51B1D8D1DF7B}" srcOrd="8" destOrd="0" presId="urn:microsoft.com/office/officeart/2005/8/layout/list1"/>
    <dgm:cxn modelId="{D759E6D5-FC31-4FFA-ABEB-82F95CC46D2A}" type="presParOf" srcId="{9DF145EF-4648-4DBA-AC22-51B1D8D1DF7B}" destId="{CE81F757-4D80-4B50-A020-2DC85E191C5B}" srcOrd="0" destOrd="0" presId="urn:microsoft.com/office/officeart/2005/8/layout/list1"/>
    <dgm:cxn modelId="{3E29D517-C3B9-43BE-AA78-675AC0CB4688}" type="presParOf" srcId="{9DF145EF-4648-4DBA-AC22-51B1D8D1DF7B}" destId="{BBB2232F-26EE-49F0-A24D-7875FD13E460}" srcOrd="1" destOrd="0" presId="urn:microsoft.com/office/officeart/2005/8/layout/list1"/>
    <dgm:cxn modelId="{F50D3235-EBEC-4DBE-8A79-DBA22C7B8ECC}" type="presParOf" srcId="{5BADA35F-C2CA-419E-B958-76468A1DF53B}" destId="{832440FE-5EA3-4A22-9A25-B2CCBDB64F41}" srcOrd="9" destOrd="0" presId="urn:microsoft.com/office/officeart/2005/8/layout/list1"/>
    <dgm:cxn modelId="{2530C230-1125-42E8-AD80-D327C0C78C63}" type="presParOf" srcId="{5BADA35F-C2CA-419E-B958-76468A1DF53B}" destId="{049FC419-D797-4171-B139-53BC383FF0D9}" srcOrd="10" destOrd="0" presId="urn:microsoft.com/office/officeart/2005/8/layout/list1"/>
    <dgm:cxn modelId="{EAC88C31-8284-4D69-AA28-D1AED9241FF0}" type="presParOf" srcId="{5BADA35F-C2CA-419E-B958-76468A1DF53B}" destId="{A43D93EA-5775-4731-93FF-0BC020808073}" srcOrd="11" destOrd="0" presId="urn:microsoft.com/office/officeart/2005/8/layout/list1"/>
    <dgm:cxn modelId="{7B18D734-CD13-474A-AA60-862E7BD756E6}" type="presParOf" srcId="{5BADA35F-C2CA-419E-B958-76468A1DF53B}" destId="{571C5CD5-46A6-449E-85B2-240BEC642D32}" srcOrd="12" destOrd="0" presId="urn:microsoft.com/office/officeart/2005/8/layout/list1"/>
    <dgm:cxn modelId="{1474BCE0-5D8B-4BC2-8DFF-03058670A03F}" type="presParOf" srcId="{571C5CD5-46A6-449E-85B2-240BEC642D32}" destId="{633152D4-5DB2-4111-BF12-7BEFB10F0DD0}" srcOrd="0" destOrd="0" presId="urn:microsoft.com/office/officeart/2005/8/layout/list1"/>
    <dgm:cxn modelId="{7E7E4A21-E3F5-4EBD-9481-DCC6A6233282}" type="presParOf" srcId="{571C5CD5-46A6-449E-85B2-240BEC642D32}" destId="{537D01C5-E1E9-4A87-B8F7-4F8607DF0488}" srcOrd="1" destOrd="0" presId="urn:microsoft.com/office/officeart/2005/8/layout/list1"/>
    <dgm:cxn modelId="{BBAF8D12-7721-4030-85FE-9730E3658CA5}" type="presParOf" srcId="{5BADA35F-C2CA-419E-B958-76468A1DF53B}" destId="{7AC0BDEB-18E9-46E3-A69E-DF73E37F18CA}" srcOrd="13" destOrd="0" presId="urn:microsoft.com/office/officeart/2005/8/layout/list1"/>
    <dgm:cxn modelId="{BE93EE26-D857-412F-AB4F-581B5E43FD05}" type="presParOf" srcId="{5BADA35F-C2CA-419E-B958-76468A1DF53B}" destId="{142EBF83-BCDE-4B5F-87D1-A479D15202E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857F6D5-4EED-4DC9-8709-82C4F19F71DF}" type="doc">
      <dgm:prSet loTypeId="urn:microsoft.com/office/officeart/2005/8/layout/process1" loCatId="process" qsTypeId="urn:microsoft.com/office/officeart/2005/8/quickstyle/3d2" qsCatId="3D" csTypeId="urn:microsoft.com/office/officeart/2005/8/colors/colorful1" csCatId="colorful" phldr="1"/>
      <dgm:spPr/>
    </dgm:pt>
    <dgm:pt modelId="{BB6033C3-FDF4-4E65-976F-CA9945F03233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1-4 класи</a:t>
          </a:r>
        </a:p>
        <a:p>
          <a:r>
            <a:rPr lang="uk-UA" sz="1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НУШ (за програмою під редакцією О.Я.Савченко) </a:t>
          </a:r>
          <a:endParaRPr lang="ru-RU" sz="12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130411A-56BC-4BA3-8D6C-C16496980BEB}" type="parTrans" cxnId="{91B29CE4-F3B6-4102-AC8E-3C9F4A1646F6}">
      <dgm:prSet/>
      <dgm:spPr/>
      <dgm:t>
        <a:bodyPr/>
        <a:lstStyle/>
        <a:p>
          <a:endParaRPr lang="ru-RU"/>
        </a:p>
      </dgm:t>
    </dgm:pt>
    <dgm:pt modelId="{9AC36859-4D0E-4678-B5C5-2BDB7224A90E}" type="sibTrans" cxnId="{91B29CE4-F3B6-4102-AC8E-3C9F4A1646F6}">
      <dgm:prSet/>
      <dgm:spPr/>
      <dgm:t>
        <a:bodyPr/>
        <a:lstStyle/>
        <a:p>
          <a:endParaRPr lang="ru-RU"/>
        </a:p>
      </dgm:t>
    </dgm:pt>
    <dgm:pt modelId="{79AB5198-399D-4FD7-9405-FA52851B8448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5-7 класи </a:t>
          </a:r>
        </a:p>
        <a:p>
          <a:r>
            <a:rPr lang="uk-UA" sz="1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НУШ (за модальними програмами)</a:t>
          </a:r>
          <a:endParaRPr lang="ru-RU" sz="12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D6348F5-9E8C-49B4-A15E-B8B31E96237C}" type="parTrans" cxnId="{6DDDF4E4-B559-45C4-8973-6403E178A9DF}">
      <dgm:prSet/>
      <dgm:spPr/>
      <dgm:t>
        <a:bodyPr/>
        <a:lstStyle/>
        <a:p>
          <a:endParaRPr lang="ru-RU"/>
        </a:p>
      </dgm:t>
    </dgm:pt>
    <dgm:pt modelId="{4123122E-A3F0-4E4C-9E11-A59678B10254}" type="sibTrans" cxnId="{6DDDF4E4-B559-45C4-8973-6403E178A9DF}">
      <dgm:prSet/>
      <dgm:spPr/>
      <dgm:t>
        <a:bodyPr/>
        <a:lstStyle/>
        <a:p>
          <a:endParaRPr lang="ru-RU"/>
        </a:p>
      </dgm:t>
    </dgm:pt>
    <dgm:pt modelId="{59518B79-9033-424E-BFB8-7A694EA9522C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8-10 класи</a:t>
          </a:r>
          <a:endParaRPr lang="ru-RU" sz="20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EEE1623-12B1-4703-A026-1FC0F2E8A608}" type="parTrans" cxnId="{C2E52DAB-6148-4C50-A1DD-745B97CCC9B3}">
      <dgm:prSet/>
      <dgm:spPr/>
      <dgm:t>
        <a:bodyPr/>
        <a:lstStyle/>
        <a:p>
          <a:endParaRPr lang="ru-RU"/>
        </a:p>
      </dgm:t>
    </dgm:pt>
    <dgm:pt modelId="{AFA1440B-4DAD-4F4C-93F9-7040943A0FC9}" type="sibTrans" cxnId="{C2E52DAB-6148-4C50-A1DD-745B97CCC9B3}">
      <dgm:prSet/>
      <dgm:spPr/>
      <dgm:t>
        <a:bodyPr/>
        <a:lstStyle/>
        <a:p>
          <a:endParaRPr lang="ru-RU"/>
        </a:p>
      </dgm:t>
    </dgm:pt>
    <dgm:pt modelId="{FB585023-0385-4E54-91E5-019C718D96CF}" type="pres">
      <dgm:prSet presAssocID="{8857F6D5-4EED-4DC9-8709-82C4F19F71DF}" presName="Name0" presStyleCnt="0">
        <dgm:presLayoutVars>
          <dgm:dir/>
          <dgm:resizeHandles val="exact"/>
        </dgm:presLayoutVars>
      </dgm:prSet>
      <dgm:spPr/>
    </dgm:pt>
    <dgm:pt modelId="{35FA3766-82B4-4350-B2F2-8653A58506F3}" type="pres">
      <dgm:prSet presAssocID="{BB6033C3-FDF4-4E65-976F-CA9945F0323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9C51CE-052A-439D-B339-F068472522E1}" type="pres">
      <dgm:prSet presAssocID="{9AC36859-4D0E-4678-B5C5-2BDB7224A90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062B1B96-B5D0-480D-BE0D-D759FB8DA07A}" type="pres">
      <dgm:prSet presAssocID="{9AC36859-4D0E-4678-B5C5-2BDB7224A90E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DDCE9F63-1F3C-4547-97EE-F1848F07BDE6}" type="pres">
      <dgm:prSet presAssocID="{79AB5198-399D-4FD7-9405-FA52851B844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1A42D-E7C2-4588-94DA-727862BF6C40}" type="pres">
      <dgm:prSet presAssocID="{4123122E-A3F0-4E4C-9E11-A59678B10254}" presName="sibTrans" presStyleLbl="sibTrans2D1" presStyleIdx="1" presStyleCnt="2"/>
      <dgm:spPr/>
      <dgm:t>
        <a:bodyPr/>
        <a:lstStyle/>
        <a:p>
          <a:endParaRPr lang="ru-RU"/>
        </a:p>
      </dgm:t>
    </dgm:pt>
    <dgm:pt modelId="{D14BD26B-E64D-4EF6-A18C-325BD19CF3E3}" type="pres">
      <dgm:prSet presAssocID="{4123122E-A3F0-4E4C-9E11-A59678B10254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7D5687CD-1741-4E61-94B6-CD9A4591AA7B}" type="pres">
      <dgm:prSet presAssocID="{59518B79-9033-424E-BFB8-7A694EA9522C}" presName="node" presStyleLbl="node1" presStyleIdx="2" presStyleCnt="3" custLinFactNeighborX="13151" custLinFactNeighborY="7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D8BDFE-4015-4BC3-A60E-1EA671E09D8C}" type="presOf" srcId="{59518B79-9033-424E-BFB8-7A694EA9522C}" destId="{7D5687CD-1741-4E61-94B6-CD9A4591AA7B}" srcOrd="0" destOrd="0" presId="urn:microsoft.com/office/officeart/2005/8/layout/process1"/>
    <dgm:cxn modelId="{19B1F9B5-A419-448E-A477-7FB00089D5C1}" type="presOf" srcId="{9AC36859-4D0E-4678-B5C5-2BDB7224A90E}" destId="{062B1B96-B5D0-480D-BE0D-D759FB8DA07A}" srcOrd="1" destOrd="0" presId="urn:microsoft.com/office/officeart/2005/8/layout/process1"/>
    <dgm:cxn modelId="{A75ABCAA-449C-4723-A713-30B9C5BE699D}" type="presOf" srcId="{9AC36859-4D0E-4678-B5C5-2BDB7224A90E}" destId="{6D9C51CE-052A-439D-B339-F068472522E1}" srcOrd="0" destOrd="0" presId="urn:microsoft.com/office/officeart/2005/8/layout/process1"/>
    <dgm:cxn modelId="{94D88D5F-57A6-4D09-9AE6-66FF709314AD}" type="presOf" srcId="{79AB5198-399D-4FD7-9405-FA52851B8448}" destId="{DDCE9F63-1F3C-4547-97EE-F1848F07BDE6}" srcOrd="0" destOrd="0" presId="urn:microsoft.com/office/officeart/2005/8/layout/process1"/>
    <dgm:cxn modelId="{C2E52DAB-6148-4C50-A1DD-745B97CCC9B3}" srcId="{8857F6D5-4EED-4DC9-8709-82C4F19F71DF}" destId="{59518B79-9033-424E-BFB8-7A694EA9522C}" srcOrd="2" destOrd="0" parTransId="{EEEE1623-12B1-4703-A026-1FC0F2E8A608}" sibTransId="{AFA1440B-4DAD-4F4C-93F9-7040943A0FC9}"/>
    <dgm:cxn modelId="{C8CB73B6-7994-485A-BF1F-28A1DE7EABA4}" type="presOf" srcId="{4123122E-A3F0-4E4C-9E11-A59678B10254}" destId="{D14BD26B-E64D-4EF6-A18C-325BD19CF3E3}" srcOrd="1" destOrd="0" presId="urn:microsoft.com/office/officeart/2005/8/layout/process1"/>
    <dgm:cxn modelId="{91B29CE4-F3B6-4102-AC8E-3C9F4A1646F6}" srcId="{8857F6D5-4EED-4DC9-8709-82C4F19F71DF}" destId="{BB6033C3-FDF4-4E65-976F-CA9945F03233}" srcOrd="0" destOrd="0" parTransId="{0130411A-56BC-4BA3-8D6C-C16496980BEB}" sibTransId="{9AC36859-4D0E-4678-B5C5-2BDB7224A90E}"/>
    <dgm:cxn modelId="{6DDDF4E4-B559-45C4-8973-6403E178A9DF}" srcId="{8857F6D5-4EED-4DC9-8709-82C4F19F71DF}" destId="{79AB5198-399D-4FD7-9405-FA52851B8448}" srcOrd="1" destOrd="0" parTransId="{8D6348F5-9E8C-49B4-A15E-B8B31E96237C}" sibTransId="{4123122E-A3F0-4E4C-9E11-A59678B10254}"/>
    <dgm:cxn modelId="{E0FF1A6C-9F5C-44A2-B9F7-CB7E3BA3E9C1}" type="presOf" srcId="{BB6033C3-FDF4-4E65-976F-CA9945F03233}" destId="{35FA3766-82B4-4350-B2F2-8653A58506F3}" srcOrd="0" destOrd="0" presId="urn:microsoft.com/office/officeart/2005/8/layout/process1"/>
    <dgm:cxn modelId="{A28F6609-7D55-49A7-B909-91ADCF9D3AF7}" type="presOf" srcId="{8857F6D5-4EED-4DC9-8709-82C4F19F71DF}" destId="{FB585023-0385-4E54-91E5-019C718D96CF}" srcOrd="0" destOrd="0" presId="urn:microsoft.com/office/officeart/2005/8/layout/process1"/>
    <dgm:cxn modelId="{8F95C90C-8763-43C6-9957-AF4D4C3809B2}" type="presOf" srcId="{4123122E-A3F0-4E4C-9E11-A59678B10254}" destId="{A611A42D-E7C2-4588-94DA-727862BF6C40}" srcOrd="0" destOrd="0" presId="urn:microsoft.com/office/officeart/2005/8/layout/process1"/>
    <dgm:cxn modelId="{D8236914-8169-4E18-9AD5-AA2831157666}" type="presParOf" srcId="{FB585023-0385-4E54-91E5-019C718D96CF}" destId="{35FA3766-82B4-4350-B2F2-8653A58506F3}" srcOrd="0" destOrd="0" presId="urn:microsoft.com/office/officeart/2005/8/layout/process1"/>
    <dgm:cxn modelId="{404E4AC8-2E5E-4E0D-9EB3-15EC5CDDE70F}" type="presParOf" srcId="{FB585023-0385-4E54-91E5-019C718D96CF}" destId="{6D9C51CE-052A-439D-B339-F068472522E1}" srcOrd="1" destOrd="0" presId="urn:microsoft.com/office/officeart/2005/8/layout/process1"/>
    <dgm:cxn modelId="{000EB099-4F49-4FAC-B991-DCE9ACD73F1F}" type="presParOf" srcId="{6D9C51CE-052A-439D-B339-F068472522E1}" destId="{062B1B96-B5D0-480D-BE0D-D759FB8DA07A}" srcOrd="0" destOrd="0" presId="urn:microsoft.com/office/officeart/2005/8/layout/process1"/>
    <dgm:cxn modelId="{1235D392-AC0B-490E-A16B-EBD7C63AF7E7}" type="presParOf" srcId="{FB585023-0385-4E54-91E5-019C718D96CF}" destId="{DDCE9F63-1F3C-4547-97EE-F1848F07BDE6}" srcOrd="2" destOrd="0" presId="urn:microsoft.com/office/officeart/2005/8/layout/process1"/>
    <dgm:cxn modelId="{CC0D787F-4A0B-4136-B0E7-6FE7017C854C}" type="presParOf" srcId="{FB585023-0385-4E54-91E5-019C718D96CF}" destId="{A611A42D-E7C2-4588-94DA-727862BF6C40}" srcOrd="3" destOrd="0" presId="urn:microsoft.com/office/officeart/2005/8/layout/process1"/>
    <dgm:cxn modelId="{0402F5F8-7000-4E0A-84AA-9329CEE15E0E}" type="presParOf" srcId="{A611A42D-E7C2-4588-94DA-727862BF6C40}" destId="{D14BD26B-E64D-4EF6-A18C-325BD19CF3E3}" srcOrd="0" destOrd="0" presId="urn:microsoft.com/office/officeart/2005/8/layout/process1"/>
    <dgm:cxn modelId="{0687D5A5-B99D-4A7C-AD06-3562D63C7E64}" type="presParOf" srcId="{FB585023-0385-4E54-91E5-019C718D96CF}" destId="{7D5687CD-1741-4E61-94B6-CD9A4591AA7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75B3FBD-E2C2-4155-B2BA-D848656DFF8E}" type="doc">
      <dgm:prSet loTypeId="urn:microsoft.com/office/officeart/2005/8/layout/process1" loCatId="process" qsTypeId="urn:microsoft.com/office/officeart/2005/8/quickstyle/3d2" qsCatId="3D" csTypeId="urn:microsoft.com/office/officeart/2005/8/colors/colorful2" csCatId="colorful" phldr="1"/>
      <dgm:spPr/>
    </dgm:pt>
    <dgm:pt modelId="{EF6AA142-1187-44BE-81C0-67244F004C30}">
      <dgm:prSet phldrT="[Текст]" custT="1"/>
      <dgm:spPr/>
      <dgm:t>
        <a:bodyPr/>
        <a:lstStyle/>
        <a:p>
          <a:pPr algn="ctr"/>
          <a:r>
            <a:rPr lang="uk-UA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30 </a:t>
          </a:r>
        </a:p>
        <a:p>
          <a:pPr algn="ctr"/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вчителів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A65FEF4-83E8-498F-B802-D3DF4B0690C9}" type="parTrans" cxnId="{B4C03C6B-557A-473B-A7E3-8157B4BEC2E6}">
      <dgm:prSet/>
      <dgm:spPr/>
      <dgm:t>
        <a:bodyPr/>
        <a:lstStyle/>
        <a:p>
          <a:pPr algn="ctr"/>
          <a:endParaRPr lang="ru-RU"/>
        </a:p>
      </dgm:t>
    </dgm:pt>
    <dgm:pt modelId="{C8B8CF22-BC32-4AA5-8286-F4BD795AC6F1}" type="sibTrans" cxnId="{B4C03C6B-557A-473B-A7E3-8157B4BEC2E6}">
      <dgm:prSet/>
      <dgm:spPr/>
      <dgm:t>
        <a:bodyPr/>
        <a:lstStyle/>
        <a:p>
          <a:pPr algn="ctr"/>
          <a:endParaRPr lang="ru-RU"/>
        </a:p>
      </dgm:t>
    </dgm:pt>
    <dgm:pt modelId="{CC1CEC4A-A502-41CA-A2BC-6DF9AD15BA54}">
      <dgm:prSet phldrT="[Текст]" custT="1"/>
      <dgm:spPr/>
      <dgm:t>
        <a:bodyPr/>
        <a:lstStyle/>
        <a:p>
          <a:pPr algn="ctr"/>
          <a:r>
            <a:rPr lang="uk-UA" sz="1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5 </a:t>
          </a:r>
        </a:p>
        <a:p>
          <a:pPr algn="ctr"/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медичних працівників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C10E8D2-0A90-4045-85A5-1E7FF9A7724C}" type="parTrans" cxnId="{FD6C1699-8CA1-4EF1-8809-358DAC8C0BAA}">
      <dgm:prSet/>
      <dgm:spPr/>
      <dgm:t>
        <a:bodyPr/>
        <a:lstStyle/>
        <a:p>
          <a:pPr algn="ctr"/>
          <a:endParaRPr lang="ru-RU"/>
        </a:p>
      </dgm:t>
    </dgm:pt>
    <dgm:pt modelId="{B6AC85A6-2712-4B8B-9F58-1254B2E263CE}" type="sibTrans" cxnId="{FD6C1699-8CA1-4EF1-8809-358DAC8C0BAA}">
      <dgm:prSet/>
      <dgm:spPr/>
      <dgm:t>
        <a:bodyPr/>
        <a:lstStyle/>
        <a:p>
          <a:pPr algn="ctr"/>
          <a:endParaRPr lang="ru-RU"/>
        </a:p>
      </dgm:t>
    </dgm:pt>
    <dgm:pt modelId="{5AFE44BB-AC89-4F24-9A20-C4FC37EAA1A6}">
      <dgm:prSet phldrT="[Текст]" custT="1"/>
      <dgm:spPr/>
      <dgm:t>
        <a:bodyPr/>
        <a:lstStyle/>
        <a:p>
          <a:pPr algn="ctr"/>
          <a:r>
            <a:rPr lang="uk-UA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43 </a:t>
          </a:r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осіб обслуговуючого персоналу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A58A4CE-C1D5-4F44-94C1-754AC50496B5}" type="parTrans" cxnId="{F3E92773-1B06-4731-98A7-190ECBCD320C}">
      <dgm:prSet/>
      <dgm:spPr/>
      <dgm:t>
        <a:bodyPr/>
        <a:lstStyle/>
        <a:p>
          <a:pPr algn="ctr"/>
          <a:endParaRPr lang="ru-RU"/>
        </a:p>
      </dgm:t>
    </dgm:pt>
    <dgm:pt modelId="{E005E6A2-637D-4ED4-BEBA-68B834B71DF5}" type="sibTrans" cxnId="{F3E92773-1B06-4731-98A7-190ECBCD320C}">
      <dgm:prSet/>
      <dgm:spPr/>
      <dgm:t>
        <a:bodyPr/>
        <a:lstStyle/>
        <a:p>
          <a:pPr algn="ctr"/>
          <a:endParaRPr lang="ru-RU"/>
        </a:p>
      </dgm:t>
    </dgm:pt>
    <dgm:pt modelId="{62EFD23F-50B7-472A-A455-C9E6451B07A9}">
      <dgm:prSet custT="1"/>
      <dgm:spPr/>
      <dgm:t>
        <a:bodyPr/>
        <a:lstStyle/>
        <a:p>
          <a:pPr algn="ctr"/>
          <a:r>
            <a:rPr lang="uk-UA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12</a:t>
          </a:r>
        </a:p>
        <a:p>
          <a:pPr algn="ctr"/>
          <a:r>
            <a:rPr lang="uk-UA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вихователів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4F2189D-B80A-4220-A8C8-17444768D170}" type="parTrans" cxnId="{5CD8A0D7-C158-400A-BCBB-D850F8B83EC4}">
      <dgm:prSet/>
      <dgm:spPr/>
      <dgm:t>
        <a:bodyPr/>
        <a:lstStyle/>
        <a:p>
          <a:pPr algn="ctr"/>
          <a:endParaRPr lang="ru-RU"/>
        </a:p>
      </dgm:t>
    </dgm:pt>
    <dgm:pt modelId="{ED1072E1-B985-474B-802C-E823BC03A43B}" type="sibTrans" cxnId="{5CD8A0D7-C158-400A-BCBB-D850F8B83EC4}">
      <dgm:prSet/>
      <dgm:spPr/>
      <dgm:t>
        <a:bodyPr/>
        <a:lstStyle/>
        <a:p>
          <a:pPr algn="ctr"/>
          <a:endParaRPr lang="ru-RU"/>
        </a:p>
      </dgm:t>
    </dgm:pt>
    <dgm:pt modelId="{31EB18CC-84BA-49FF-BF66-4366476264AC}">
      <dgm:prSet custT="1"/>
      <dgm:spPr/>
      <dgm:t>
        <a:bodyPr/>
        <a:lstStyle/>
        <a:p>
          <a:pPr algn="ctr"/>
          <a:r>
            <a:rPr lang="uk-UA" sz="1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17 </a:t>
          </a:r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корекційних педагогів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74CCEDA-70A5-4188-BBC9-DDC744D67809}" type="parTrans" cxnId="{4CFBB3CD-F670-4A12-B9D4-F525126A92DE}">
      <dgm:prSet/>
      <dgm:spPr/>
      <dgm:t>
        <a:bodyPr/>
        <a:lstStyle/>
        <a:p>
          <a:pPr algn="ctr"/>
          <a:endParaRPr lang="ru-RU"/>
        </a:p>
      </dgm:t>
    </dgm:pt>
    <dgm:pt modelId="{D4E290BC-1A23-47B3-AC74-664AAC44C256}" type="sibTrans" cxnId="{4CFBB3CD-F670-4A12-B9D4-F525126A92DE}">
      <dgm:prSet/>
      <dgm:spPr/>
      <dgm:t>
        <a:bodyPr/>
        <a:lstStyle/>
        <a:p>
          <a:pPr algn="ctr"/>
          <a:endParaRPr lang="ru-RU"/>
        </a:p>
      </dgm:t>
    </dgm:pt>
    <dgm:pt modelId="{72B98535-8DF3-46A8-916B-00597632F2C8}" type="pres">
      <dgm:prSet presAssocID="{F75B3FBD-E2C2-4155-B2BA-D848656DFF8E}" presName="Name0" presStyleCnt="0">
        <dgm:presLayoutVars>
          <dgm:dir/>
          <dgm:resizeHandles val="exact"/>
        </dgm:presLayoutVars>
      </dgm:prSet>
      <dgm:spPr/>
    </dgm:pt>
    <dgm:pt modelId="{9DFD2B94-9BDE-477C-AE39-0B8B064B8D62}" type="pres">
      <dgm:prSet presAssocID="{EF6AA142-1187-44BE-81C0-67244F004C30}" presName="node" presStyleLbl="node1" presStyleIdx="0" presStyleCnt="5" custLinFactNeighborX="-1614" custLinFactNeighborY="-2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ABC6E6-36D9-46EB-BEEF-C34739F9DACA}" type="pres">
      <dgm:prSet presAssocID="{C8B8CF22-BC32-4AA5-8286-F4BD795AC6F1}" presName="sibTrans" presStyleLbl="sibTrans2D1" presStyleIdx="0" presStyleCnt="4"/>
      <dgm:spPr/>
      <dgm:t>
        <a:bodyPr/>
        <a:lstStyle/>
        <a:p>
          <a:endParaRPr lang="ru-RU"/>
        </a:p>
      </dgm:t>
    </dgm:pt>
    <dgm:pt modelId="{9049952E-8F0B-4FFD-AD87-10F1FDB281BE}" type="pres">
      <dgm:prSet presAssocID="{C8B8CF22-BC32-4AA5-8286-F4BD795AC6F1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7E55DBBE-49B7-4605-A274-AFE987A05A44}" type="pres">
      <dgm:prSet presAssocID="{62EFD23F-50B7-472A-A455-C9E6451B07A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C3F8C-E869-4E7F-B698-7C8907DFD07A}" type="pres">
      <dgm:prSet presAssocID="{ED1072E1-B985-474B-802C-E823BC03A43B}" presName="sibTrans" presStyleLbl="sibTrans2D1" presStyleIdx="1" presStyleCnt="4"/>
      <dgm:spPr/>
      <dgm:t>
        <a:bodyPr/>
        <a:lstStyle/>
        <a:p>
          <a:endParaRPr lang="ru-RU"/>
        </a:p>
      </dgm:t>
    </dgm:pt>
    <dgm:pt modelId="{CF092657-34E8-41E0-AF99-94B678408739}" type="pres">
      <dgm:prSet presAssocID="{ED1072E1-B985-474B-802C-E823BC03A43B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5334D624-F409-4055-B2BF-707990F53B08}" type="pres">
      <dgm:prSet presAssocID="{31EB18CC-84BA-49FF-BF66-4366476264A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A337A3-02BD-4EB0-B8D3-D45C1D4549C8}" type="pres">
      <dgm:prSet presAssocID="{D4E290BC-1A23-47B3-AC74-664AAC44C256}" presName="sibTrans" presStyleLbl="sibTrans2D1" presStyleIdx="2" presStyleCnt="4"/>
      <dgm:spPr/>
      <dgm:t>
        <a:bodyPr/>
        <a:lstStyle/>
        <a:p>
          <a:endParaRPr lang="ru-RU"/>
        </a:p>
      </dgm:t>
    </dgm:pt>
    <dgm:pt modelId="{6965E511-3CEB-41E4-848F-EECB2E0136B9}" type="pres">
      <dgm:prSet presAssocID="{D4E290BC-1A23-47B3-AC74-664AAC44C256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B5D65668-3865-4FCA-AEB6-EFF83D62AD13}" type="pres">
      <dgm:prSet presAssocID="{CC1CEC4A-A502-41CA-A2BC-6DF9AD15BA5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1FA731-9C18-4E18-832F-40C4B28B63E8}" type="pres">
      <dgm:prSet presAssocID="{B6AC85A6-2712-4B8B-9F58-1254B2E263CE}" presName="sibTrans" presStyleLbl="sibTrans2D1" presStyleIdx="3" presStyleCnt="4"/>
      <dgm:spPr/>
      <dgm:t>
        <a:bodyPr/>
        <a:lstStyle/>
        <a:p>
          <a:endParaRPr lang="ru-RU"/>
        </a:p>
      </dgm:t>
    </dgm:pt>
    <dgm:pt modelId="{C06BB56E-4E72-4DDD-84AC-E060F18B5C11}" type="pres">
      <dgm:prSet presAssocID="{B6AC85A6-2712-4B8B-9F58-1254B2E263CE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9ACE3793-66C0-4FAD-A0CC-D8EA3981A60D}" type="pres">
      <dgm:prSet presAssocID="{5AFE44BB-AC89-4F24-9A20-C4FC37EAA1A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03C6B-557A-473B-A7E3-8157B4BEC2E6}" srcId="{F75B3FBD-E2C2-4155-B2BA-D848656DFF8E}" destId="{EF6AA142-1187-44BE-81C0-67244F004C30}" srcOrd="0" destOrd="0" parTransId="{2A65FEF4-83E8-498F-B802-D3DF4B0690C9}" sibTransId="{C8B8CF22-BC32-4AA5-8286-F4BD795AC6F1}"/>
    <dgm:cxn modelId="{A96F257F-36E0-4E4B-9FB2-7B78BBCDB708}" type="presOf" srcId="{B6AC85A6-2712-4B8B-9F58-1254B2E263CE}" destId="{C06BB56E-4E72-4DDD-84AC-E060F18B5C11}" srcOrd="1" destOrd="0" presId="urn:microsoft.com/office/officeart/2005/8/layout/process1"/>
    <dgm:cxn modelId="{752D11EE-C3CE-45CD-8882-0CC757529771}" type="presOf" srcId="{31EB18CC-84BA-49FF-BF66-4366476264AC}" destId="{5334D624-F409-4055-B2BF-707990F53B08}" srcOrd="0" destOrd="0" presId="urn:microsoft.com/office/officeart/2005/8/layout/process1"/>
    <dgm:cxn modelId="{1BEFC459-AFD2-4AC9-876C-764619041C74}" type="presOf" srcId="{C8B8CF22-BC32-4AA5-8286-F4BD795AC6F1}" destId="{DDABC6E6-36D9-46EB-BEEF-C34739F9DACA}" srcOrd="0" destOrd="0" presId="urn:microsoft.com/office/officeart/2005/8/layout/process1"/>
    <dgm:cxn modelId="{4C6D9EC4-2E63-44EA-AC51-F5C55EE5F536}" type="presOf" srcId="{ED1072E1-B985-474B-802C-E823BC03A43B}" destId="{512C3F8C-E869-4E7F-B698-7C8907DFD07A}" srcOrd="0" destOrd="0" presId="urn:microsoft.com/office/officeart/2005/8/layout/process1"/>
    <dgm:cxn modelId="{26524BB5-1FF2-440B-A892-618699C603B6}" type="presOf" srcId="{C8B8CF22-BC32-4AA5-8286-F4BD795AC6F1}" destId="{9049952E-8F0B-4FFD-AD87-10F1FDB281BE}" srcOrd="1" destOrd="0" presId="urn:microsoft.com/office/officeart/2005/8/layout/process1"/>
    <dgm:cxn modelId="{FCBF5B1C-2795-4CDE-AE9D-57F469EB0511}" type="presOf" srcId="{F75B3FBD-E2C2-4155-B2BA-D848656DFF8E}" destId="{72B98535-8DF3-46A8-916B-00597632F2C8}" srcOrd="0" destOrd="0" presId="urn:microsoft.com/office/officeart/2005/8/layout/process1"/>
    <dgm:cxn modelId="{F3E92773-1B06-4731-98A7-190ECBCD320C}" srcId="{F75B3FBD-E2C2-4155-B2BA-D848656DFF8E}" destId="{5AFE44BB-AC89-4F24-9A20-C4FC37EAA1A6}" srcOrd="4" destOrd="0" parTransId="{AA58A4CE-C1D5-4F44-94C1-754AC50496B5}" sibTransId="{E005E6A2-637D-4ED4-BEBA-68B834B71DF5}"/>
    <dgm:cxn modelId="{814CB39F-D9FE-4CE1-B226-0B1BD4F746E7}" type="presOf" srcId="{EF6AA142-1187-44BE-81C0-67244F004C30}" destId="{9DFD2B94-9BDE-477C-AE39-0B8B064B8D62}" srcOrd="0" destOrd="0" presId="urn:microsoft.com/office/officeart/2005/8/layout/process1"/>
    <dgm:cxn modelId="{EE9D2E38-5EBE-4B2B-A912-E64F3866EE09}" type="presOf" srcId="{ED1072E1-B985-474B-802C-E823BC03A43B}" destId="{CF092657-34E8-41E0-AF99-94B678408739}" srcOrd="1" destOrd="0" presId="urn:microsoft.com/office/officeart/2005/8/layout/process1"/>
    <dgm:cxn modelId="{FD6C1699-8CA1-4EF1-8809-358DAC8C0BAA}" srcId="{F75B3FBD-E2C2-4155-B2BA-D848656DFF8E}" destId="{CC1CEC4A-A502-41CA-A2BC-6DF9AD15BA54}" srcOrd="3" destOrd="0" parTransId="{0C10E8D2-0A90-4045-85A5-1E7FF9A7724C}" sibTransId="{B6AC85A6-2712-4B8B-9F58-1254B2E263CE}"/>
    <dgm:cxn modelId="{5CD8A0D7-C158-400A-BCBB-D850F8B83EC4}" srcId="{F75B3FBD-E2C2-4155-B2BA-D848656DFF8E}" destId="{62EFD23F-50B7-472A-A455-C9E6451B07A9}" srcOrd="1" destOrd="0" parTransId="{94F2189D-B80A-4220-A8C8-17444768D170}" sibTransId="{ED1072E1-B985-474B-802C-E823BC03A43B}"/>
    <dgm:cxn modelId="{C873E1C4-D22D-4876-B1EE-BAB7AFABC8E0}" type="presOf" srcId="{CC1CEC4A-A502-41CA-A2BC-6DF9AD15BA54}" destId="{B5D65668-3865-4FCA-AEB6-EFF83D62AD13}" srcOrd="0" destOrd="0" presId="urn:microsoft.com/office/officeart/2005/8/layout/process1"/>
    <dgm:cxn modelId="{A8E6D2B6-5474-4C92-A37B-15B142A2102C}" type="presOf" srcId="{B6AC85A6-2712-4B8B-9F58-1254B2E263CE}" destId="{9F1FA731-9C18-4E18-832F-40C4B28B63E8}" srcOrd="0" destOrd="0" presId="urn:microsoft.com/office/officeart/2005/8/layout/process1"/>
    <dgm:cxn modelId="{4CFBB3CD-F670-4A12-B9D4-F525126A92DE}" srcId="{F75B3FBD-E2C2-4155-B2BA-D848656DFF8E}" destId="{31EB18CC-84BA-49FF-BF66-4366476264AC}" srcOrd="2" destOrd="0" parTransId="{774CCEDA-70A5-4188-BBC9-DDC744D67809}" sibTransId="{D4E290BC-1A23-47B3-AC74-664AAC44C256}"/>
    <dgm:cxn modelId="{34691621-89FD-41CF-B903-923891ED37D0}" type="presOf" srcId="{5AFE44BB-AC89-4F24-9A20-C4FC37EAA1A6}" destId="{9ACE3793-66C0-4FAD-A0CC-D8EA3981A60D}" srcOrd="0" destOrd="0" presId="urn:microsoft.com/office/officeart/2005/8/layout/process1"/>
    <dgm:cxn modelId="{115BB457-CC73-4E03-9B8C-1735207FEDF6}" type="presOf" srcId="{D4E290BC-1A23-47B3-AC74-664AAC44C256}" destId="{8CA337A3-02BD-4EB0-B8D3-D45C1D4549C8}" srcOrd="0" destOrd="0" presId="urn:microsoft.com/office/officeart/2005/8/layout/process1"/>
    <dgm:cxn modelId="{D09C6CDF-46FA-403F-8895-7A1EDE6C2A0B}" type="presOf" srcId="{62EFD23F-50B7-472A-A455-C9E6451B07A9}" destId="{7E55DBBE-49B7-4605-A274-AFE987A05A44}" srcOrd="0" destOrd="0" presId="urn:microsoft.com/office/officeart/2005/8/layout/process1"/>
    <dgm:cxn modelId="{B5F00747-2F4A-4CF4-A0DD-9DBA0135778A}" type="presOf" srcId="{D4E290BC-1A23-47B3-AC74-664AAC44C256}" destId="{6965E511-3CEB-41E4-848F-EECB2E0136B9}" srcOrd="1" destOrd="0" presId="urn:microsoft.com/office/officeart/2005/8/layout/process1"/>
    <dgm:cxn modelId="{D285BB85-28A0-4EF2-80F0-D98C37001688}" type="presParOf" srcId="{72B98535-8DF3-46A8-916B-00597632F2C8}" destId="{9DFD2B94-9BDE-477C-AE39-0B8B064B8D62}" srcOrd="0" destOrd="0" presId="urn:microsoft.com/office/officeart/2005/8/layout/process1"/>
    <dgm:cxn modelId="{1C70BEA9-ACC7-433F-A677-6A45692A88B6}" type="presParOf" srcId="{72B98535-8DF3-46A8-916B-00597632F2C8}" destId="{DDABC6E6-36D9-46EB-BEEF-C34739F9DACA}" srcOrd="1" destOrd="0" presId="urn:microsoft.com/office/officeart/2005/8/layout/process1"/>
    <dgm:cxn modelId="{A1B440E2-61B7-420A-AAAD-978630FF86F8}" type="presParOf" srcId="{DDABC6E6-36D9-46EB-BEEF-C34739F9DACA}" destId="{9049952E-8F0B-4FFD-AD87-10F1FDB281BE}" srcOrd="0" destOrd="0" presId="urn:microsoft.com/office/officeart/2005/8/layout/process1"/>
    <dgm:cxn modelId="{63948FB7-5D55-421F-9813-3110CB087B3C}" type="presParOf" srcId="{72B98535-8DF3-46A8-916B-00597632F2C8}" destId="{7E55DBBE-49B7-4605-A274-AFE987A05A44}" srcOrd="2" destOrd="0" presId="urn:microsoft.com/office/officeart/2005/8/layout/process1"/>
    <dgm:cxn modelId="{4D155DD0-3720-4E17-9F64-87C6DA0F5E06}" type="presParOf" srcId="{72B98535-8DF3-46A8-916B-00597632F2C8}" destId="{512C3F8C-E869-4E7F-B698-7C8907DFD07A}" srcOrd="3" destOrd="0" presId="urn:microsoft.com/office/officeart/2005/8/layout/process1"/>
    <dgm:cxn modelId="{350306CB-BE27-4139-B414-3AD6BC9B8CB6}" type="presParOf" srcId="{512C3F8C-E869-4E7F-B698-7C8907DFD07A}" destId="{CF092657-34E8-41E0-AF99-94B678408739}" srcOrd="0" destOrd="0" presId="urn:microsoft.com/office/officeart/2005/8/layout/process1"/>
    <dgm:cxn modelId="{F883AF42-9603-4A38-B2AA-1DB8D7701743}" type="presParOf" srcId="{72B98535-8DF3-46A8-916B-00597632F2C8}" destId="{5334D624-F409-4055-B2BF-707990F53B08}" srcOrd="4" destOrd="0" presId="urn:microsoft.com/office/officeart/2005/8/layout/process1"/>
    <dgm:cxn modelId="{ABB088FA-05FD-4BED-B4FD-910045F132F8}" type="presParOf" srcId="{72B98535-8DF3-46A8-916B-00597632F2C8}" destId="{8CA337A3-02BD-4EB0-B8D3-D45C1D4549C8}" srcOrd="5" destOrd="0" presId="urn:microsoft.com/office/officeart/2005/8/layout/process1"/>
    <dgm:cxn modelId="{18A26BE6-27B6-42AF-B40F-A8DB00FD44D7}" type="presParOf" srcId="{8CA337A3-02BD-4EB0-B8D3-D45C1D4549C8}" destId="{6965E511-3CEB-41E4-848F-EECB2E0136B9}" srcOrd="0" destOrd="0" presId="urn:microsoft.com/office/officeart/2005/8/layout/process1"/>
    <dgm:cxn modelId="{219AA435-DFD5-4162-A23D-628297B96853}" type="presParOf" srcId="{72B98535-8DF3-46A8-916B-00597632F2C8}" destId="{B5D65668-3865-4FCA-AEB6-EFF83D62AD13}" srcOrd="6" destOrd="0" presId="urn:microsoft.com/office/officeart/2005/8/layout/process1"/>
    <dgm:cxn modelId="{4C3731B4-9765-4548-9FBB-DC48AE0F7B6A}" type="presParOf" srcId="{72B98535-8DF3-46A8-916B-00597632F2C8}" destId="{9F1FA731-9C18-4E18-832F-40C4B28B63E8}" srcOrd="7" destOrd="0" presId="urn:microsoft.com/office/officeart/2005/8/layout/process1"/>
    <dgm:cxn modelId="{E0143D73-C239-47DE-ACD1-94C3CDF8C5D5}" type="presParOf" srcId="{9F1FA731-9C18-4E18-832F-40C4B28B63E8}" destId="{C06BB56E-4E72-4DDD-84AC-E060F18B5C11}" srcOrd="0" destOrd="0" presId="urn:microsoft.com/office/officeart/2005/8/layout/process1"/>
    <dgm:cxn modelId="{B6244066-B5EA-4DDA-BE35-617E168CB717}" type="presParOf" srcId="{72B98535-8DF3-46A8-916B-00597632F2C8}" destId="{9ACE3793-66C0-4FAD-A0CC-D8EA3981A60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F66D230-B2D9-41C3-A759-C2239419CFCF}" type="doc">
      <dgm:prSet loTypeId="urn:microsoft.com/office/officeart/2005/8/layout/vList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9C88907-6730-480C-97F5-5F875575361C}">
      <dgm:prSet phldrT="[Текст]"/>
      <dgm:spPr/>
      <dgm:t>
        <a:bodyPr/>
        <a:lstStyle/>
        <a:p>
          <a:pPr>
            <a:lnSpc>
              <a:spcPct val="100000"/>
            </a:lnSpc>
          </a:pPr>
          <a:r>
            <a:rPr lang="uk-UA" b="1" dirty="0" smtClean="0">
              <a:solidFill>
                <a:schemeClr val="tx1"/>
              </a:solidFill>
            </a:rPr>
            <a:t>Всього:  9 вчителів, 75 учасників, 67 переможців. З 49 перших місць 40 – 1 клас, що складає 82%.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0AB4917-E15E-48FE-92AD-A8E61F20B674}" type="parTrans" cxnId="{89A12E22-DE04-4626-AA06-CCC5A86A5E61}">
      <dgm:prSet/>
      <dgm:spPr/>
      <dgm:t>
        <a:bodyPr/>
        <a:lstStyle/>
        <a:p>
          <a:endParaRPr lang="ru-RU"/>
        </a:p>
      </dgm:t>
    </dgm:pt>
    <dgm:pt modelId="{4BF56DBA-EF6A-46A3-812C-669A994949D5}" type="sibTrans" cxnId="{89A12E22-DE04-4626-AA06-CCC5A86A5E61}">
      <dgm:prSet/>
      <dgm:spPr/>
      <dgm:t>
        <a:bodyPr/>
        <a:lstStyle/>
        <a:p>
          <a:endParaRPr lang="ru-RU"/>
        </a:p>
      </dgm:t>
    </dgm:pt>
    <dgm:pt modelId="{6059D345-9DC5-426B-A885-8BD4657A1384}">
      <dgm:prSet phldrT="[Текст]"/>
      <dgm:spPr/>
      <dgm:t>
        <a:bodyPr/>
        <a:lstStyle/>
        <a:p>
          <a:r>
            <a:rPr lang="uk-UA" b="1" dirty="0" smtClean="0"/>
            <a:t>І МІСЦЕ  (49 здобувачів освіти)</a:t>
          </a:r>
          <a:endParaRPr lang="ru-RU" b="1" dirty="0"/>
        </a:p>
      </dgm:t>
    </dgm:pt>
    <dgm:pt modelId="{5C065584-1C2B-4D1C-A81F-D1D5B29583CD}" type="parTrans" cxnId="{2956B19A-E429-4D31-B015-587520CD1A5B}">
      <dgm:prSet/>
      <dgm:spPr/>
      <dgm:t>
        <a:bodyPr/>
        <a:lstStyle/>
        <a:p>
          <a:endParaRPr lang="ru-RU"/>
        </a:p>
      </dgm:t>
    </dgm:pt>
    <dgm:pt modelId="{04855E19-DD90-4206-8601-EB26DBDC6C33}" type="sibTrans" cxnId="{2956B19A-E429-4D31-B015-587520CD1A5B}">
      <dgm:prSet/>
      <dgm:spPr/>
      <dgm:t>
        <a:bodyPr/>
        <a:lstStyle/>
        <a:p>
          <a:endParaRPr lang="ru-RU"/>
        </a:p>
      </dgm:t>
    </dgm:pt>
    <dgm:pt modelId="{F057405E-6DBF-4059-BC3F-AF852737D6CA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uk-UA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18 учнів школи стали переможцями в різних конкурсах та спортивних змаганнях</a:t>
          </a:r>
        </a:p>
      </dgm:t>
    </dgm:pt>
    <dgm:pt modelId="{F0B00C9F-26BE-4923-94C6-CAB45EBAD60F}" type="parTrans" cxnId="{3A147025-3F1A-4D83-82AF-A7BDC858C8EC}">
      <dgm:prSet/>
      <dgm:spPr/>
      <dgm:t>
        <a:bodyPr/>
        <a:lstStyle/>
        <a:p>
          <a:endParaRPr lang="ru-RU"/>
        </a:p>
      </dgm:t>
    </dgm:pt>
    <dgm:pt modelId="{3E7DD189-F589-4246-B7F1-40E340863A5A}" type="sibTrans" cxnId="{3A147025-3F1A-4D83-82AF-A7BDC858C8EC}">
      <dgm:prSet/>
      <dgm:spPr/>
      <dgm:t>
        <a:bodyPr/>
        <a:lstStyle/>
        <a:p>
          <a:endParaRPr lang="ru-RU"/>
        </a:p>
      </dgm:t>
    </dgm:pt>
    <dgm:pt modelId="{2A07108F-F708-4F13-8E5A-28A17A779895}">
      <dgm:prSet phldrT="[Текст]"/>
      <dgm:spPr/>
      <dgm:t>
        <a:bodyPr/>
        <a:lstStyle/>
        <a:p>
          <a:r>
            <a:rPr lang="uk-UA" b="1" dirty="0" smtClean="0"/>
            <a:t>І МІСЦЕ ( 14  здобувачі освіти)</a:t>
          </a:r>
          <a:endParaRPr lang="ru-RU" b="1" dirty="0"/>
        </a:p>
      </dgm:t>
    </dgm:pt>
    <dgm:pt modelId="{89317D01-8E05-45EB-854D-ADFD5DCAB3CE}" type="parTrans" cxnId="{94853D53-D196-4B68-8E7B-485609DE8B87}">
      <dgm:prSet/>
      <dgm:spPr/>
      <dgm:t>
        <a:bodyPr/>
        <a:lstStyle/>
        <a:p>
          <a:endParaRPr lang="ru-RU"/>
        </a:p>
      </dgm:t>
    </dgm:pt>
    <dgm:pt modelId="{4DD54A3D-0587-4208-A719-F4495188B5B5}" type="sibTrans" cxnId="{94853D53-D196-4B68-8E7B-485609DE8B87}">
      <dgm:prSet/>
      <dgm:spPr/>
      <dgm:t>
        <a:bodyPr/>
        <a:lstStyle/>
        <a:p>
          <a:endParaRPr lang="ru-RU"/>
        </a:p>
      </dgm:t>
    </dgm:pt>
    <dgm:pt modelId="{EAC60F54-789A-4E7A-B351-460D327F9CA0}" type="pres">
      <dgm:prSet presAssocID="{8F66D230-B2D9-41C3-A759-C2239419CFC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79E7E3-0131-4B84-84F2-74209786FFE4}" type="pres">
      <dgm:prSet presAssocID="{99C88907-6730-480C-97F5-5F875575361C}" presName="parentText" presStyleLbl="node1" presStyleIdx="0" presStyleCnt="2" custScaleY="128738" custLinFactNeighborX="1639" custLinFactNeighborY="-264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56E3EC-63AA-4518-A68D-0DB48519A6AD}" type="pres">
      <dgm:prSet presAssocID="{99C88907-6730-480C-97F5-5F875575361C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9C3503-6229-4667-AF25-BF3D2F837C28}" type="pres">
      <dgm:prSet presAssocID="{F057405E-6DBF-4059-BC3F-AF852737D6CA}" presName="parentText" presStyleLbl="node1" presStyleIdx="1" presStyleCnt="2" custScaleX="100000" custScaleY="929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184F3D-5539-40A8-9F62-5081791DA084}" type="pres">
      <dgm:prSet presAssocID="{F057405E-6DBF-4059-BC3F-AF852737D6CA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0966F0-1C07-4579-AC73-946F6304FD1E}" type="presOf" srcId="{99C88907-6730-480C-97F5-5F875575361C}" destId="{2A79E7E3-0131-4B84-84F2-74209786FFE4}" srcOrd="0" destOrd="0" presId="urn:microsoft.com/office/officeart/2005/8/layout/vList2"/>
    <dgm:cxn modelId="{94853D53-D196-4B68-8E7B-485609DE8B87}" srcId="{F057405E-6DBF-4059-BC3F-AF852737D6CA}" destId="{2A07108F-F708-4F13-8E5A-28A17A779895}" srcOrd="0" destOrd="0" parTransId="{89317D01-8E05-45EB-854D-ADFD5DCAB3CE}" sibTransId="{4DD54A3D-0587-4208-A719-F4495188B5B5}"/>
    <dgm:cxn modelId="{3A147025-3F1A-4D83-82AF-A7BDC858C8EC}" srcId="{8F66D230-B2D9-41C3-A759-C2239419CFCF}" destId="{F057405E-6DBF-4059-BC3F-AF852737D6CA}" srcOrd="1" destOrd="0" parTransId="{F0B00C9F-26BE-4923-94C6-CAB45EBAD60F}" sibTransId="{3E7DD189-F589-4246-B7F1-40E340863A5A}"/>
    <dgm:cxn modelId="{2956B19A-E429-4D31-B015-587520CD1A5B}" srcId="{99C88907-6730-480C-97F5-5F875575361C}" destId="{6059D345-9DC5-426B-A885-8BD4657A1384}" srcOrd="0" destOrd="0" parTransId="{5C065584-1C2B-4D1C-A81F-D1D5B29583CD}" sibTransId="{04855E19-DD90-4206-8601-EB26DBDC6C33}"/>
    <dgm:cxn modelId="{30027802-25C9-4FCB-81F5-86D043E65558}" type="presOf" srcId="{F057405E-6DBF-4059-BC3F-AF852737D6CA}" destId="{459C3503-6229-4667-AF25-BF3D2F837C28}" srcOrd="0" destOrd="0" presId="urn:microsoft.com/office/officeart/2005/8/layout/vList2"/>
    <dgm:cxn modelId="{A297141B-844E-4F27-B352-E231FAC9B406}" type="presOf" srcId="{8F66D230-B2D9-41C3-A759-C2239419CFCF}" destId="{EAC60F54-789A-4E7A-B351-460D327F9CA0}" srcOrd="0" destOrd="0" presId="urn:microsoft.com/office/officeart/2005/8/layout/vList2"/>
    <dgm:cxn modelId="{86824E44-7A7A-4FB2-98E3-1A4FFAE18DC9}" type="presOf" srcId="{2A07108F-F708-4F13-8E5A-28A17A779895}" destId="{7F184F3D-5539-40A8-9F62-5081791DA084}" srcOrd="0" destOrd="0" presId="urn:microsoft.com/office/officeart/2005/8/layout/vList2"/>
    <dgm:cxn modelId="{89A12E22-DE04-4626-AA06-CCC5A86A5E61}" srcId="{8F66D230-B2D9-41C3-A759-C2239419CFCF}" destId="{99C88907-6730-480C-97F5-5F875575361C}" srcOrd="0" destOrd="0" parTransId="{40AB4917-E15E-48FE-92AD-A8E61F20B674}" sibTransId="{4BF56DBA-EF6A-46A3-812C-669A994949D5}"/>
    <dgm:cxn modelId="{38BC7233-DB72-42EE-989A-641CE64B8012}" type="presOf" srcId="{6059D345-9DC5-426B-A885-8BD4657A1384}" destId="{9356E3EC-63AA-4518-A68D-0DB48519A6AD}" srcOrd="0" destOrd="0" presId="urn:microsoft.com/office/officeart/2005/8/layout/vList2"/>
    <dgm:cxn modelId="{B1C3FDC7-0CE9-42B3-ADFC-88E8820799F8}" type="presParOf" srcId="{EAC60F54-789A-4E7A-B351-460D327F9CA0}" destId="{2A79E7E3-0131-4B84-84F2-74209786FFE4}" srcOrd="0" destOrd="0" presId="urn:microsoft.com/office/officeart/2005/8/layout/vList2"/>
    <dgm:cxn modelId="{6097C3E9-B308-410F-A120-58620BEB34D1}" type="presParOf" srcId="{EAC60F54-789A-4E7A-B351-460D327F9CA0}" destId="{9356E3EC-63AA-4518-A68D-0DB48519A6AD}" srcOrd="1" destOrd="0" presId="urn:microsoft.com/office/officeart/2005/8/layout/vList2"/>
    <dgm:cxn modelId="{276A37ED-0FFC-40B0-B56C-1E52963B03E8}" type="presParOf" srcId="{EAC60F54-789A-4E7A-B351-460D327F9CA0}" destId="{459C3503-6229-4667-AF25-BF3D2F837C28}" srcOrd="2" destOrd="0" presId="urn:microsoft.com/office/officeart/2005/8/layout/vList2"/>
    <dgm:cxn modelId="{55F672B0-C213-4018-B517-472FD56A4F4E}" type="presParOf" srcId="{EAC60F54-789A-4E7A-B351-460D327F9CA0}" destId="{7F184F3D-5539-40A8-9F62-5081791DA08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7091D22-3799-4F41-9059-5C75439FA61B}" type="doc">
      <dgm:prSet loTypeId="urn:microsoft.com/office/officeart/2005/8/layout/process1" loCatId="process" qsTypeId="urn:microsoft.com/office/officeart/2005/8/quickstyle/3d2" qsCatId="3D" csTypeId="urn:microsoft.com/office/officeart/2005/8/colors/colorful1" csCatId="colorful" phldr="1"/>
      <dgm:spPr/>
    </dgm:pt>
    <dgm:pt modelId="{BB581C2F-E283-43B1-965B-760164733DF9}">
      <dgm:prSet phldrT="[Текст]" custT="1"/>
      <dgm:spPr/>
      <dgm:t>
        <a:bodyPr/>
        <a:lstStyle/>
        <a:p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Відпущено 3589 процедур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587861D-0163-4D7A-9D61-3451CC5A7E2E}" type="parTrans" cxnId="{A0EB1142-24F3-4963-8107-456B31F3D4AB}">
      <dgm:prSet/>
      <dgm:spPr/>
      <dgm:t>
        <a:bodyPr/>
        <a:lstStyle/>
        <a:p>
          <a:endParaRPr lang="ru-RU"/>
        </a:p>
      </dgm:t>
    </dgm:pt>
    <dgm:pt modelId="{30C93F9D-C79C-4259-9D3F-07234845FCA5}" type="sibTrans" cxnId="{A0EB1142-24F3-4963-8107-456B31F3D4AB}">
      <dgm:prSet/>
      <dgm:spPr/>
      <dgm:t>
        <a:bodyPr/>
        <a:lstStyle/>
        <a:p>
          <a:endParaRPr lang="ru-RU"/>
        </a:p>
      </dgm:t>
    </dgm:pt>
    <dgm:pt modelId="{0039349E-039A-4F3A-A318-B192C3B2E742}">
      <dgm:prSet phldrT="[Текст]" custT="1"/>
      <dgm:spPr/>
      <dgm:t>
        <a:bodyPr/>
        <a:lstStyle/>
        <a:p>
          <a:r>
            <a:rPr lang="uk-UA" sz="1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Придбано медикаментів на 35</a:t>
          </a:r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тис.грн</a:t>
          </a:r>
          <a:r>
            <a:rPr lang="uk-UA" sz="1000" b="1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000" b="1" dirty="0">
            <a:latin typeface="Times New Roman" pitchFamily="18" charset="0"/>
            <a:cs typeface="Times New Roman" pitchFamily="18" charset="0"/>
          </a:endParaRPr>
        </a:p>
      </dgm:t>
    </dgm:pt>
    <dgm:pt modelId="{142E5899-4B08-40E3-B6EF-4E56A9740DDA}" type="parTrans" cxnId="{9720E35A-B279-453D-A4D2-AF81686B81E4}">
      <dgm:prSet/>
      <dgm:spPr/>
      <dgm:t>
        <a:bodyPr/>
        <a:lstStyle/>
        <a:p>
          <a:endParaRPr lang="ru-RU"/>
        </a:p>
      </dgm:t>
    </dgm:pt>
    <dgm:pt modelId="{400A6AC0-F6D7-4A6C-A4E4-F1A9B60084F5}" type="sibTrans" cxnId="{9720E35A-B279-453D-A4D2-AF81686B81E4}">
      <dgm:prSet/>
      <dgm:spPr/>
      <dgm:t>
        <a:bodyPr/>
        <a:lstStyle/>
        <a:p>
          <a:endParaRPr lang="ru-RU"/>
        </a:p>
      </dgm:t>
    </dgm:pt>
    <dgm:pt modelId="{A88142E7-4530-4A35-88D1-4C717F312EFD}">
      <dgm:prSet phldrT="[Текст]" custT="1"/>
      <dgm:spPr/>
      <dgm:t>
        <a:bodyPr/>
        <a:lstStyle/>
        <a:p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Оздоровлено  124 дітей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7B8889F-EED4-4865-A56C-4C9EF85F8004}" type="parTrans" cxnId="{69CEF421-CDDF-4D78-AEDB-5ABE87D228CD}">
      <dgm:prSet/>
      <dgm:spPr/>
      <dgm:t>
        <a:bodyPr/>
        <a:lstStyle/>
        <a:p>
          <a:endParaRPr lang="ru-RU"/>
        </a:p>
      </dgm:t>
    </dgm:pt>
    <dgm:pt modelId="{38B75417-C599-4981-B7A2-9F070F4F6145}" type="sibTrans" cxnId="{69CEF421-CDDF-4D78-AEDB-5ABE87D228CD}">
      <dgm:prSet/>
      <dgm:spPr/>
      <dgm:t>
        <a:bodyPr/>
        <a:lstStyle/>
        <a:p>
          <a:endParaRPr lang="ru-RU"/>
        </a:p>
      </dgm:t>
    </dgm:pt>
    <dgm:pt modelId="{4F5DD74C-7B91-4AEB-B8AA-00334A2F4316}" type="pres">
      <dgm:prSet presAssocID="{77091D22-3799-4F41-9059-5C75439FA61B}" presName="Name0" presStyleCnt="0">
        <dgm:presLayoutVars>
          <dgm:dir/>
          <dgm:resizeHandles val="exact"/>
        </dgm:presLayoutVars>
      </dgm:prSet>
      <dgm:spPr/>
    </dgm:pt>
    <dgm:pt modelId="{B88C6213-58F7-4994-84AA-57D4CBA92514}" type="pres">
      <dgm:prSet presAssocID="{BB581C2F-E283-43B1-965B-760164733DF9}" presName="node" presStyleLbl="node1" presStyleIdx="0" presStyleCnt="3" custScaleX="165661" custScaleY="144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5B5755-9E8E-4F74-8960-530711595A27}" type="pres">
      <dgm:prSet presAssocID="{30C93F9D-C79C-4259-9D3F-07234845FCA5}" presName="sibTrans" presStyleLbl="sibTrans2D1" presStyleIdx="0" presStyleCnt="2"/>
      <dgm:spPr/>
      <dgm:t>
        <a:bodyPr/>
        <a:lstStyle/>
        <a:p>
          <a:endParaRPr lang="ru-RU"/>
        </a:p>
      </dgm:t>
    </dgm:pt>
    <dgm:pt modelId="{9A38B021-5A60-447F-86C9-E9DE59562749}" type="pres">
      <dgm:prSet presAssocID="{30C93F9D-C79C-4259-9D3F-07234845FCA5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C8A80EA7-B4D3-4229-864C-924E9C0E841F}" type="pres">
      <dgm:prSet presAssocID="{0039349E-039A-4F3A-A318-B192C3B2E742}" presName="node" presStyleLbl="node1" presStyleIdx="1" presStyleCnt="3" custScaleX="172090" custScaleY="1388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6C28F6-F132-4EC3-94E1-7E9A9463AC38}" type="pres">
      <dgm:prSet presAssocID="{400A6AC0-F6D7-4A6C-A4E4-F1A9B60084F5}" presName="sibTrans" presStyleLbl="sibTrans2D1" presStyleIdx="1" presStyleCnt="2"/>
      <dgm:spPr/>
      <dgm:t>
        <a:bodyPr/>
        <a:lstStyle/>
        <a:p>
          <a:endParaRPr lang="ru-RU"/>
        </a:p>
      </dgm:t>
    </dgm:pt>
    <dgm:pt modelId="{007E4283-E585-4DDF-A98B-0E67F4B53781}" type="pres">
      <dgm:prSet presAssocID="{400A6AC0-F6D7-4A6C-A4E4-F1A9B60084F5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E60C9733-453C-4DDE-86AD-5A953A7DD5AB}" type="pres">
      <dgm:prSet presAssocID="{A88142E7-4530-4A35-88D1-4C717F312EFD}" presName="node" presStyleLbl="node1" presStyleIdx="2" presStyleCnt="3" custScaleX="149720" custScaleY="1388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CEF421-CDDF-4D78-AEDB-5ABE87D228CD}" srcId="{77091D22-3799-4F41-9059-5C75439FA61B}" destId="{A88142E7-4530-4A35-88D1-4C717F312EFD}" srcOrd="2" destOrd="0" parTransId="{87B8889F-EED4-4865-A56C-4C9EF85F8004}" sibTransId="{38B75417-C599-4981-B7A2-9F070F4F6145}"/>
    <dgm:cxn modelId="{0170030B-6597-416A-A3D3-59240C4CB956}" type="presOf" srcId="{30C93F9D-C79C-4259-9D3F-07234845FCA5}" destId="{9A38B021-5A60-447F-86C9-E9DE59562749}" srcOrd="1" destOrd="0" presId="urn:microsoft.com/office/officeart/2005/8/layout/process1"/>
    <dgm:cxn modelId="{A0EB1142-24F3-4963-8107-456B31F3D4AB}" srcId="{77091D22-3799-4F41-9059-5C75439FA61B}" destId="{BB581C2F-E283-43B1-965B-760164733DF9}" srcOrd="0" destOrd="0" parTransId="{5587861D-0163-4D7A-9D61-3451CC5A7E2E}" sibTransId="{30C93F9D-C79C-4259-9D3F-07234845FCA5}"/>
    <dgm:cxn modelId="{DE88A3EC-78EB-4166-860B-9F65FF3FE828}" type="presOf" srcId="{BB581C2F-E283-43B1-965B-760164733DF9}" destId="{B88C6213-58F7-4994-84AA-57D4CBA92514}" srcOrd="0" destOrd="0" presId="urn:microsoft.com/office/officeart/2005/8/layout/process1"/>
    <dgm:cxn modelId="{0261FBA4-AEEA-41AC-9334-8E8F1B6656B9}" type="presOf" srcId="{77091D22-3799-4F41-9059-5C75439FA61B}" destId="{4F5DD74C-7B91-4AEB-B8AA-00334A2F4316}" srcOrd="0" destOrd="0" presId="urn:microsoft.com/office/officeart/2005/8/layout/process1"/>
    <dgm:cxn modelId="{798446F1-8661-42A7-A081-12DAFF0013A4}" type="presOf" srcId="{0039349E-039A-4F3A-A318-B192C3B2E742}" destId="{C8A80EA7-B4D3-4229-864C-924E9C0E841F}" srcOrd="0" destOrd="0" presId="urn:microsoft.com/office/officeart/2005/8/layout/process1"/>
    <dgm:cxn modelId="{9046FF19-179E-400D-8B47-2D53D6FED9C8}" type="presOf" srcId="{400A6AC0-F6D7-4A6C-A4E4-F1A9B60084F5}" destId="{526C28F6-F132-4EC3-94E1-7E9A9463AC38}" srcOrd="0" destOrd="0" presId="urn:microsoft.com/office/officeart/2005/8/layout/process1"/>
    <dgm:cxn modelId="{9720E35A-B279-453D-A4D2-AF81686B81E4}" srcId="{77091D22-3799-4F41-9059-5C75439FA61B}" destId="{0039349E-039A-4F3A-A318-B192C3B2E742}" srcOrd="1" destOrd="0" parTransId="{142E5899-4B08-40E3-B6EF-4E56A9740DDA}" sibTransId="{400A6AC0-F6D7-4A6C-A4E4-F1A9B60084F5}"/>
    <dgm:cxn modelId="{E63EDC85-D927-4A31-B9AA-98C191017785}" type="presOf" srcId="{A88142E7-4530-4A35-88D1-4C717F312EFD}" destId="{E60C9733-453C-4DDE-86AD-5A953A7DD5AB}" srcOrd="0" destOrd="0" presId="urn:microsoft.com/office/officeart/2005/8/layout/process1"/>
    <dgm:cxn modelId="{32F64EDE-A820-4275-AB40-18FC1C8F4437}" type="presOf" srcId="{30C93F9D-C79C-4259-9D3F-07234845FCA5}" destId="{C65B5755-9E8E-4F74-8960-530711595A27}" srcOrd="0" destOrd="0" presId="urn:microsoft.com/office/officeart/2005/8/layout/process1"/>
    <dgm:cxn modelId="{F52528E2-41D9-4AA8-A30B-FCD21D655DA3}" type="presOf" srcId="{400A6AC0-F6D7-4A6C-A4E4-F1A9B60084F5}" destId="{007E4283-E585-4DDF-A98B-0E67F4B53781}" srcOrd="1" destOrd="0" presId="urn:microsoft.com/office/officeart/2005/8/layout/process1"/>
    <dgm:cxn modelId="{7993F34C-345D-42E0-A662-175B3B627488}" type="presParOf" srcId="{4F5DD74C-7B91-4AEB-B8AA-00334A2F4316}" destId="{B88C6213-58F7-4994-84AA-57D4CBA92514}" srcOrd="0" destOrd="0" presId="urn:microsoft.com/office/officeart/2005/8/layout/process1"/>
    <dgm:cxn modelId="{E04BB058-7775-4BBF-A17A-DF073103E45C}" type="presParOf" srcId="{4F5DD74C-7B91-4AEB-B8AA-00334A2F4316}" destId="{C65B5755-9E8E-4F74-8960-530711595A27}" srcOrd="1" destOrd="0" presId="urn:microsoft.com/office/officeart/2005/8/layout/process1"/>
    <dgm:cxn modelId="{7CBFA06C-7BB5-4D74-8B5D-A7D1599F20C6}" type="presParOf" srcId="{C65B5755-9E8E-4F74-8960-530711595A27}" destId="{9A38B021-5A60-447F-86C9-E9DE59562749}" srcOrd="0" destOrd="0" presId="urn:microsoft.com/office/officeart/2005/8/layout/process1"/>
    <dgm:cxn modelId="{96C0D550-7AAF-450B-8645-E2110DDFDE39}" type="presParOf" srcId="{4F5DD74C-7B91-4AEB-B8AA-00334A2F4316}" destId="{C8A80EA7-B4D3-4229-864C-924E9C0E841F}" srcOrd="2" destOrd="0" presId="urn:microsoft.com/office/officeart/2005/8/layout/process1"/>
    <dgm:cxn modelId="{34B322FF-7927-4DD2-8992-79E075C6BC59}" type="presParOf" srcId="{4F5DD74C-7B91-4AEB-B8AA-00334A2F4316}" destId="{526C28F6-F132-4EC3-94E1-7E9A9463AC38}" srcOrd="3" destOrd="0" presId="urn:microsoft.com/office/officeart/2005/8/layout/process1"/>
    <dgm:cxn modelId="{2AB3CD68-F236-41AF-B666-0C02678B56B3}" type="presParOf" srcId="{526C28F6-F132-4EC3-94E1-7E9A9463AC38}" destId="{007E4283-E585-4DDF-A98B-0E67F4B53781}" srcOrd="0" destOrd="0" presId="urn:microsoft.com/office/officeart/2005/8/layout/process1"/>
    <dgm:cxn modelId="{F0254B1C-C55D-477A-B2EE-393DFB37C5A1}" type="presParOf" srcId="{4F5DD74C-7B91-4AEB-B8AA-00334A2F4316}" destId="{E60C9733-453C-4DDE-86AD-5A953A7DD5A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5F3C8-341D-4EBD-ACBD-8C1EC600D713}">
      <dsp:nvSpPr>
        <dsp:cNvPr id="0" name=""/>
        <dsp:cNvSpPr/>
      </dsp:nvSpPr>
      <dsp:spPr>
        <a:xfrm>
          <a:off x="439" y="86142"/>
          <a:ext cx="1714057" cy="102843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kern="1200" dirty="0" smtClean="0">
              <a:solidFill>
                <a:schemeClr val="tx2">
                  <a:lumMod val="75000"/>
                </a:schemeClr>
              </a:solidFill>
            </a:rPr>
            <a:t>Автономія закладу дає широкі можливості для його розвитку, психологічна підтримка всіх учасників освітнього процесу</a:t>
          </a:r>
          <a:endParaRPr lang="ru-RU" sz="10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439" y="86142"/>
        <a:ext cx="1714057" cy="1028434"/>
      </dsp:txXfrm>
    </dsp:sp>
    <dsp:sp modelId="{8F9B32BF-78E7-445B-A88A-C4C887C2243F}">
      <dsp:nvSpPr>
        <dsp:cNvPr id="0" name=""/>
        <dsp:cNvSpPr/>
      </dsp:nvSpPr>
      <dsp:spPr>
        <a:xfrm>
          <a:off x="1872207" y="36006"/>
          <a:ext cx="1714057" cy="102843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kern="1200" dirty="0" smtClean="0">
              <a:solidFill>
                <a:schemeClr val="tx2">
                  <a:lumMod val="75000"/>
                </a:schemeClr>
              </a:solidFill>
            </a:rPr>
            <a:t>Надання якісних освітніх послуг дітям з ООП,сучасне матеріально-технічне забезпечення, впровадження ІКТ</a:t>
          </a:r>
          <a:endParaRPr lang="ru-RU" sz="10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1872207" y="36006"/>
        <a:ext cx="1714057" cy="1028434"/>
      </dsp:txXfrm>
    </dsp:sp>
    <dsp:sp modelId="{98129483-2E23-4E2E-BC33-5A952D99C4A2}">
      <dsp:nvSpPr>
        <dsp:cNvPr id="0" name=""/>
        <dsp:cNvSpPr/>
      </dsp:nvSpPr>
      <dsp:spPr>
        <a:xfrm>
          <a:off x="439" y="1285982"/>
          <a:ext cx="1714057" cy="102843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kern="1200" dirty="0" smtClean="0">
              <a:solidFill>
                <a:schemeClr val="tx2">
                  <a:lumMod val="75000"/>
                </a:schemeClr>
              </a:solidFill>
            </a:rPr>
            <a:t>Розвиток кадрового потенціалу, академічна доброчесність</a:t>
          </a:r>
          <a:endParaRPr lang="ru-RU" sz="10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439" y="1285982"/>
        <a:ext cx="1714057" cy="1028434"/>
      </dsp:txXfrm>
    </dsp:sp>
    <dsp:sp modelId="{BAE6C182-B42F-42A9-B627-B3343779B8EC}">
      <dsp:nvSpPr>
        <dsp:cNvPr id="0" name=""/>
        <dsp:cNvSpPr/>
      </dsp:nvSpPr>
      <dsp:spPr>
        <a:xfrm>
          <a:off x="1885902" y="1285982"/>
          <a:ext cx="1714057" cy="102843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kern="1200" dirty="0" smtClean="0">
              <a:solidFill>
                <a:schemeClr val="tx2">
                  <a:lumMod val="75000"/>
                </a:schemeClr>
              </a:solidFill>
            </a:rPr>
            <a:t>Здійснення тифлопедагогічного супроводу, вибір форми навчання</a:t>
          </a:r>
          <a:endParaRPr lang="ru-RU" sz="10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1885902" y="1285982"/>
        <a:ext cx="1714057" cy="1028434"/>
      </dsp:txXfrm>
    </dsp:sp>
    <dsp:sp modelId="{C06037F2-424B-4A21-95FA-18C440F41B85}">
      <dsp:nvSpPr>
        <dsp:cNvPr id="0" name=""/>
        <dsp:cNvSpPr/>
      </dsp:nvSpPr>
      <dsp:spPr>
        <a:xfrm>
          <a:off x="943171" y="2485823"/>
          <a:ext cx="1714057" cy="102843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kern="1200" dirty="0" smtClean="0">
              <a:solidFill>
                <a:schemeClr val="tx2">
                  <a:lumMod val="75000"/>
                </a:schemeClr>
              </a:solidFill>
            </a:rPr>
            <a:t>Прозорість та інформаційна відкритість-громадська оцінка роботи закладу освіти</a:t>
          </a:r>
          <a:endParaRPr lang="ru-RU" sz="10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943171" y="2485823"/>
        <a:ext cx="1714057" cy="102843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E90A01-E9F3-4A9B-8192-BAEC7AC2A3A1}">
      <dsp:nvSpPr>
        <dsp:cNvPr id="0" name=""/>
        <dsp:cNvSpPr/>
      </dsp:nvSpPr>
      <dsp:spPr>
        <a:xfrm>
          <a:off x="-4395701" y="-674210"/>
          <a:ext cx="5236852" cy="5236852"/>
        </a:xfrm>
        <a:prstGeom prst="blockArc">
          <a:avLst>
            <a:gd name="adj1" fmla="val 18900000"/>
            <a:gd name="adj2" fmla="val 2700000"/>
            <a:gd name="adj3" fmla="val 412"/>
          </a:avLst>
        </a:pr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EBC9FC-67ED-4656-AEC7-DAC7D46B102C}">
      <dsp:nvSpPr>
        <dsp:cNvPr id="0" name=""/>
        <dsp:cNvSpPr/>
      </dsp:nvSpPr>
      <dsp:spPr>
        <a:xfrm>
          <a:off x="272270" y="176768"/>
          <a:ext cx="3923787" cy="35338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049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Цінність морально-етичного спрямування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2270" y="176768"/>
        <a:ext cx="3923787" cy="353380"/>
      </dsp:txXfrm>
    </dsp:sp>
    <dsp:sp modelId="{5BDB2F21-53B0-47EC-A0BA-B16AF32E8467}">
      <dsp:nvSpPr>
        <dsp:cNvPr id="0" name=""/>
        <dsp:cNvSpPr/>
      </dsp:nvSpPr>
      <dsp:spPr>
        <a:xfrm flipH="1" flipV="1">
          <a:off x="247467" y="343442"/>
          <a:ext cx="49605" cy="200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2C2FF8-DCF6-4EC2-AF74-E9522B011BA9}">
      <dsp:nvSpPr>
        <dsp:cNvPr id="0" name=""/>
        <dsp:cNvSpPr/>
      </dsp:nvSpPr>
      <dsp:spPr>
        <a:xfrm>
          <a:off x="592288" y="707150"/>
          <a:ext cx="3603769" cy="353380"/>
        </a:xfrm>
        <a:prstGeom prst="rect">
          <a:avLst/>
        </a:prstGeom>
        <a:gradFill rotWithShape="0">
          <a:gsLst>
            <a:gs pos="0">
              <a:schemeClr val="accent2">
                <a:hueOff val="1588616"/>
                <a:satOff val="3250"/>
                <a:lumOff val="1242"/>
                <a:alphaOff val="0"/>
                <a:tint val="43000"/>
                <a:satMod val="165000"/>
              </a:schemeClr>
            </a:gs>
            <a:gs pos="55000">
              <a:schemeClr val="accent2">
                <a:hueOff val="1588616"/>
                <a:satOff val="3250"/>
                <a:lumOff val="1242"/>
                <a:alphaOff val="0"/>
                <a:tint val="83000"/>
                <a:satMod val="155000"/>
              </a:schemeClr>
            </a:gs>
            <a:gs pos="100000">
              <a:schemeClr val="accent2">
                <a:hueOff val="1588616"/>
                <a:satOff val="3250"/>
                <a:lumOff val="1242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049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Цінність соціально-політична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2288" y="707150"/>
        <a:ext cx="3603769" cy="353380"/>
      </dsp:txXfrm>
    </dsp:sp>
    <dsp:sp modelId="{A8B00822-AE1D-43E4-9B19-736A891794E2}">
      <dsp:nvSpPr>
        <dsp:cNvPr id="0" name=""/>
        <dsp:cNvSpPr/>
      </dsp:nvSpPr>
      <dsp:spPr>
        <a:xfrm>
          <a:off x="371425" y="662977"/>
          <a:ext cx="441725" cy="4417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588616"/>
              <a:satOff val="3250"/>
              <a:lumOff val="1242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3EFC57-91F1-4161-A866-90333A1A0AA1}">
      <dsp:nvSpPr>
        <dsp:cNvPr id="0" name=""/>
        <dsp:cNvSpPr/>
      </dsp:nvSpPr>
      <dsp:spPr>
        <a:xfrm>
          <a:off x="764091" y="1249854"/>
          <a:ext cx="3428401" cy="353380"/>
        </a:xfrm>
        <a:prstGeom prst="rect">
          <a:avLst/>
        </a:prstGeom>
        <a:gradFill rotWithShape="0">
          <a:gsLst>
            <a:gs pos="0">
              <a:schemeClr val="accent2">
                <a:hueOff val="3177232"/>
                <a:satOff val="6500"/>
                <a:lumOff val="2484"/>
                <a:alphaOff val="0"/>
                <a:tint val="43000"/>
                <a:satMod val="165000"/>
              </a:schemeClr>
            </a:gs>
            <a:gs pos="55000">
              <a:schemeClr val="accent2">
                <a:hueOff val="3177232"/>
                <a:satOff val="6500"/>
                <a:lumOff val="2484"/>
                <a:alphaOff val="0"/>
                <a:tint val="83000"/>
                <a:satMod val="155000"/>
              </a:schemeClr>
            </a:gs>
            <a:gs pos="100000">
              <a:schemeClr val="accent2">
                <a:hueOff val="3177232"/>
                <a:satOff val="6500"/>
                <a:lumOff val="2484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049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Цінність здорового способу життя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64091" y="1249854"/>
        <a:ext cx="3428401" cy="353380"/>
      </dsp:txXfrm>
    </dsp:sp>
    <dsp:sp modelId="{8E03E561-4AC4-4C6B-AC72-5CFEEA5E1838}">
      <dsp:nvSpPr>
        <dsp:cNvPr id="0" name=""/>
        <dsp:cNvSpPr/>
      </dsp:nvSpPr>
      <dsp:spPr>
        <a:xfrm>
          <a:off x="546793" y="1192970"/>
          <a:ext cx="441725" cy="4417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177232"/>
              <a:satOff val="6500"/>
              <a:lumOff val="2484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A5615C2-1ADE-4F41-AEBB-D850E0BA25A8}">
      <dsp:nvSpPr>
        <dsp:cNvPr id="0" name=""/>
        <dsp:cNvSpPr/>
      </dsp:nvSpPr>
      <dsp:spPr>
        <a:xfrm>
          <a:off x="763890" y="1735908"/>
          <a:ext cx="3372408" cy="353380"/>
        </a:xfrm>
        <a:prstGeom prst="rect">
          <a:avLst/>
        </a:prstGeom>
        <a:gradFill rotWithShape="0">
          <a:gsLst>
            <a:gs pos="0">
              <a:schemeClr val="accent2">
                <a:hueOff val="4765848"/>
                <a:satOff val="9751"/>
                <a:lumOff val="3725"/>
                <a:alphaOff val="0"/>
                <a:tint val="43000"/>
                <a:satMod val="165000"/>
              </a:schemeClr>
            </a:gs>
            <a:gs pos="55000">
              <a:schemeClr val="accent2">
                <a:hueOff val="4765848"/>
                <a:satOff val="9751"/>
                <a:lumOff val="3725"/>
                <a:alphaOff val="0"/>
                <a:tint val="83000"/>
                <a:satMod val="155000"/>
              </a:schemeClr>
            </a:gs>
            <a:gs pos="100000">
              <a:schemeClr val="accent2">
                <a:hueOff val="4765848"/>
                <a:satOff val="9751"/>
                <a:lumOff val="3725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049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Загальнолюдська цінність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63890" y="1735908"/>
        <a:ext cx="3372408" cy="353380"/>
      </dsp:txXfrm>
    </dsp:sp>
    <dsp:sp modelId="{30083D40-804D-4A09-B096-BA10AB0BDC36}">
      <dsp:nvSpPr>
        <dsp:cNvPr id="0" name=""/>
        <dsp:cNvSpPr/>
      </dsp:nvSpPr>
      <dsp:spPr>
        <a:xfrm>
          <a:off x="602787" y="1723353"/>
          <a:ext cx="441725" cy="4417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765848"/>
              <a:satOff val="9751"/>
              <a:lumOff val="3725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7F3663-BEB0-4A43-85AF-4CBA3A70CF1F}">
      <dsp:nvSpPr>
        <dsp:cNvPr id="0" name=""/>
        <dsp:cNvSpPr/>
      </dsp:nvSpPr>
      <dsp:spPr>
        <a:xfrm>
          <a:off x="767656" y="2297907"/>
          <a:ext cx="3428401" cy="353380"/>
        </a:xfrm>
        <a:prstGeom prst="rect">
          <a:avLst/>
        </a:prstGeom>
        <a:gradFill rotWithShape="0">
          <a:gsLst>
            <a:gs pos="0">
              <a:schemeClr val="accent2">
                <a:hueOff val="6354464"/>
                <a:satOff val="13001"/>
                <a:lumOff val="4967"/>
                <a:alphaOff val="0"/>
                <a:tint val="43000"/>
                <a:satMod val="165000"/>
              </a:schemeClr>
            </a:gs>
            <a:gs pos="55000">
              <a:schemeClr val="accent2">
                <a:hueOff val="6354464"/>
                <a:satOff val="13001"/>
                <a:lumOff val="4967"/>
                <a:alphaOff val="0"/>
                <a:tint val="83000"/>
                <a:satMod val="155000"/>
              </a:schemeClr>
            </a:gs>
            <a:gs pos="100000">
              <a:schemeClr val="accent2">
                <a:hueOff val="6354464"/>
                <a:satOff val="13001"/>
                <a:lumOff val="496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049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Екологічна цінність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67656" y="2297907"/>
        <a:ext cx="3428401" cy="353380"/>
      </dsp:txXfrm>
    </dsp:sp>
    <dsp:sp modelId="{E7DABB15-A347-43E9-A9B2-1CFEB2EC4EC3}">
      <dsp:nvSpPr>
        <dsp:cNvPr id="0" name=""/>
        <dsp:cNvSpPr/>
      </dsp:nvSpPr>
      <dsp:spPr>
        <a:xfrm>
          <a:off x="546793" y="2253735"/>
          <a:ext cx="441725" cy="4417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6354464"/>
              <a:satOff val="13001"/>
              <a:lumOff val="4967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B4E2DF-01A9-4930-B53F-AAB5D02EE286}">
      <dsp:nvSpPr>
        <dsp:cNvPr id="0" name=""/>
        <dsp:cNvSpPr/>
      </dsp:nvSpPr>
      <dsp:spPr>
        <a:xfrm>
          <a:off x="592288" y="2827901"/>
          <a:ext cx="3603769" cy="353380"/>
        </a:xfrm>
        <a:prstGeom prst="rect">
          <a:avLst/>
        </a:prstGeom>
        <a:gradFill rotWithShape="0">
          <a:gsLst>
            <a:gs pos="0">
              <a:schemeClr val="accent2">
                <a:hueOff val="7943080"/>
                <a:satOff val="16251"/>
                <a:lumOff val="6209"/>
                <a:alphaOff val="0"/>
                <a:tint val="43000"/>
                <a:satMod val="165000"/>
              </a:schemeClr>
            </a:gs>
            <a:gs pos="55000">
              <a:schemeClr val="accent2">
                <a:hueOff val="7943080"/>
                <a:satOff val="16251"/>
                <a:lumOff val="6209"/>
                <a:alphaOff val="0"/>
                <a:tint val="83000"/>
                <a:satMod val="155000"/>
              </a:schemeClr>
            </a:gs>
            <a:gs pos="100000">
              <a:schemeClr val="accent2">
                <a:hueOff val="7943080"/>
                <a:satOff val="16251"/>
                <a:lumOff val="620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049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Естетичні та трудові цінності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2288" y="2827901"/>
        <a:ext cx="3603769" cy="353380"/>
      </dsp:txXfrm>
    </dsp:sp>
    <dsp:sp modelId="{D8735D0D-69B0-4262-B656-5063A7459819}">
      <dsp:nvSpPr>
        <dsp:cNvPr id="0" name=""/>
        <dsp:cNvSpPr/>
      </dsp:nvSpPr>
      <dsp:spPr>
        <a:xfrm flipV="1">
          <a:off x="618325" y="3026127"/>
          <a:ext cx="20032" cy="200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7943080"/>
              <a:satOff val="16251"/>
              <a:lumOff val="6209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BC3FD8-DC3E-46FC-82AA-A853B8FEAF94}">
      <dsp:nvSpPr>
        <dsp:cNvPr id="0" name=""/>
        <dsp:cNvSpPr/>
      </dsp:nvSpPr>
      <dsp:spPr>
        <a:xfrm>
          <a:off x="272270" y="3358283"/>
          <a:ext cx="3923787" cy="353380"/>
        </a:xfrm>
        <a:prstGeom prst="rect">
          <a:avLst/>
        </a:prstGeom>
        <a:gradFill rotWithShape="0">
          <a:gsLst>
            <a:gs pos="0">
              <a:schemeClr val="accent2">
                <a:hueOff val="9531695"/>
                <a:satOff val="19501"/>
                <a:lumOff val="7451"/>
                <a:alphaOff val="0"/>
                <a:tint val="43000"/>
                <a:satMod val="165000"/>
              </a:schemeClr>
            </a:gs>
            <a:gs pos="55000">
              <a:schemeClr val="accent2">
                <a:hueOff val="9531695"/>
                <a:satOff val="19501"/>
                <a:lumOff val="7451"/>
                <a:alphaOff val="0"/>
                <a:tint val="83000"/>
                <a:satMod val="155000"/>
              </a:schemeClr>
            </a:gs>
            <a:gs pos="100000">
              <a:schemeClr val="accent2">
                <a:hueOff val="9531695"/>
                <a:satOff val="19501"/>
                <a:lumOff val="7451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049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Цінність </a:t>
          </a:r>
          <a:r>
            <a:rPr lang="uk-UA" sz="1400" b="1" kern="1200" dirty="0" err="1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медіакультури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2270" y="3358283"/>
        <a:ext cx="3923787" cy="353380"/>
      </dsp:txXfrm>
    </dsp:sp>
    <dsp:sp modelId="{09E61FE8-B00A-437B-8B2A-7481191946C6}">
      <dsp:nvSpPr>
        <dsp:cNvPr id="0" name=""/>
        <dsp:cNvSpPr/>
      </dsp:nvSpPr>
      <dsp:spPr>
        <a:xfrm>
          <a:off x="247467" y="3524957"/>
          <a:ext cx="49605" cy="200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9531695"/>
              <a:satOff val="19501"/>
              <a:lumOff val="7451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C8AD76-2D97-4709-A794-75B0E9520E90}">
      <dsp:nvSpPr>
        <dsp:cNvPr id="0" name=""/>
        <dsp:cNvSpPr/>
      </dsp:nvSpPr>
      <dsp:spPr>
        <a:xfrm>
          <a:off x="7946" y="3858301"/>
          <a:ext cx="1644819" cy="11719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54 загальношкільних заходів</a:t>
          </a:r>
          <a:endParaRPr lang="ru-RU" sz="16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2271" y="3892626"/>
        <a:ext cx="1576169" cy="1103283"/>
      </dsp:txXfrm>
    </dsp:sp>
    <dsp:sp modelId="{29C047A7-2119-4D8B-B159-7D17881BC47A}">
      <dsp:nvSpPr>
        <dsp:cNvPr id="0" name=""/>
        <dsp:cNvSpPr/>
      </dsp:nvSpPr>
      <dsp:spPr>
        <a:xfrm>
          <a:off x="1817247" y="4240310"/>
          <a:ext cx="348701" cy="4079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1817247" y="4321893"/>
        <a:ext cx="244091" cy="244749"/>
      </dsp:txXfrm>
    </dsp:sp>
    <dsp:sp modelId="{5E4BE4FD-7BC7-4622-B7D8-38180DFEA4F6}">
      <dsp:nvSpPr>
        <dsp:cNvPr id="0" name=""/>
        <dsp:cNvSpPr/>
      </dsp:nvSpPr>
      <dsp:spPr>
        <a:xfrm>
          <a:off x="2310692" y="3858301"/>
          <a:ext cx="1644819" cy="11719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77232"/>
                <a:satOff val="6500"/>
                <a:lumOff val="2484"/>
                <a:alphaOff val="0"/>
                <a:tint val="43000"/>
                <a:satMod val="165000"/>
              </a:schemeClr>
            </a:gs>
            <a:gs pos="55000">
              <a:schemeClr val="accent2">
                <a:hueOff val="3177232"/>
                <a:satOff val="6500"/>
                <a:lumOff val="2484"/>
                <a:alphaOff val="0"/>
                <a:tint val="83000"/>
                <a:satMod val="155000"/>
              </a:schemeClr>
            </a:gs>
            <a:gs pos="100000">
              <a:schemeClr val="accent2">
                <a:hueOff val="3177232"/>
                <a:satOff val="6500"/>
                <a:lumOff val="2484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18 класних заходів</a:t>
          </a:r>
          <a:endParaRPr lang="ru-RU" sz="16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45017" y="3892626"/>
        <a:ext cx="1576169" cy="1103283"/>
      </dsp:txXfrm>
    </dsp:sp>
    <dsp:sp modelId="{E9F1EA5A-9111-43A9-B6C0-39DF123B9D06}">
      <dsp:nvSpPr>
        <dsp:cNvPr id="0" name=""/>
        <dsp:cNvSpPr/>
      </dsp:nvSpPr>
      <dsp:spPr>
        <a:xfrm>
          <a:off x="4119994" y="4240310"/>
          <a:ext cx="348701" cy="4079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765848"/>
            <a:satOff val="9751"/>
            <a:lumOff val="3725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4119994" y="4321893"/>
        <a:ext cx="244091" cy="244749"/>
      </dsp:txXfrm>
    </dsp:sp>
    <dsp:sp modelId="{AF813732-E36F-4D15-84EE-50A2F96B6B6C}">
      <dsp:nvSpPr>
        <dsp:cNvPr id="0" name=""/>
        <dsp:cNvSpPr/>
      </dsp:nvSpPr>
      <dsp:spPr>
        <a:xfrm>
          <a:off x="4613439" y="3858301"/>
          <a:ext cx="1644819" cy="11719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6354464"/>
                <a:satOff val="13001"/>
                <a:lumOff val="4967"/>
                <a:alphaOff val="0"/>
                <a:tint val="43000"/>
                <a:satMod val="165000"/>
              </a:schemeClr>
            </a:gs>
            <a:gs pos="55000">
              <a:schemeClr val="accent2">
                <a:hueOff val="6354464"/>
                <a:satOff val="13001"/>
                <a:lumOff val="4967"/>
                <a:alphaOff val="0"/>
                <a:tint val="83000"/>
                <a:satMod val="155000"/>
              </a:schemeClr>
            </a:gs>
            <a:gs pos="100000">
              <a:schemeClr val="accent2">
                <a:hueOff val="6354464"/>
                <a:satOff val="13001"/>
                <a:lumOff val="496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79 учасників у різних конкурсах і змаганнях</a:t>
          </a:r>
          <a:endParaRPr lang="ru-RU" sz="18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47764" y="3892626"/>
        <a:ext cx="1576169" cy="1103283"/>
      </dsp:txXfrm>
    </dsp:sp>
    <dsp:sp modelId="{23B69C20-16BF-44F4-BFD9-5BD9B0A15080}">
      <dsp:nvSpPr>
        <dsp:cNvPr id="0" name=""/>
        <dsp:cNvSpPr/>
      </dsp:nvSpPr>
      <dsp:spPr>
        <a:xfrm>
          <a:off x="6422740" y="4240310"/>
          <a:ext cx="348701" cy="4079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9531695"/>
            <a:satOff val="19501"/>
            <a:lumOff val="7451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6422740" y="4321893"/>
        <a:ext cx="244091" cy="244749"/>
      </dsp:txXfrm>
    </dsp:sp>
    <dsp:sp modelId="{8DA49EC2-991E-4A7F-8039-F2324D242146}">
      <dsp:nvSpPr>
        <dsp:cNvPr id="0" name=""/>
        <dsp:cNvSpPr/>
      </dsp:nvSpPr>
      <dsp:spPr>
        <a:xfrm>
          <a:off x="6916186" y="3858301"/>
          <a:ext cx="1644819" cy="11719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9531695"/>
                <a:satOff val="19501"/>
                <a:lumOff val="7451"/>
                <a:alphaOff val="0"/>
                <a:tint val="43000"/>
                <a:satMod val="165000"/>
              </a:schemeClr>
            </a:gs>
            <a:gs pos="55000">
              <a:schemeClr val="accent2">
                <a:hueOff val="9531695"/>
                <a:satOff val="19501"/>
                <a:lumOff val="7451"/>
                <a:alphaOff val="0"/>
                <a:tint val="83000"/>
                <a:satMod val="155000"/>
              </a:schemeClr>
            </a:gs>
            <a:gs pos="100000">
              <a:schemeClr val="accent2">
                <a:hueOff val="9531695"/>
                <a:satOff val="19501"/>
                <a:lumOff val="7451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9 екскурсій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по місту</a:t>
          </a:r>
          <a:endParaRPr lang="ru-RU" sz="16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950511" y="3892626"/>
        <a:ext cx="1576169" cy="11032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C05EF-82B1-4954-8E90-2EB18CDD833B}">
      <dsp:nvSpPr>
        <dsp:cNvPr id="0" name=""/>
        <dsp:cNvSpPr/>
      </dsp:nvSpPr>
      <dsp:spPr>
        <a:xfrm>
          <a:off x="1802" y="502464"/>
          <a:ext cx="2507224" cy="73903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rPr>
            <a:t>ОБСТЕЖЕНО 68 учнів школи</a:t>
          </a:r>
          <a:endParaRPr lang="ru-RU" sz="1400" b="1" kern="1200" dirty="0">
            <a:solidFill>
              <a:schemeClr val="tx1">
                <a:lumMod val="65000"/>
                <a:lumOff val="3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1321" y="502464"/>
        <a:ext cx="1768186" cy="739038"/>
      </dsp:txXfrm>
    </dsp:sp>
    <dsp:sp modelId="{C679CA44-8DDC-4A61-B75A-A7A0014CB71E}">
      <dsp:nvSpPr>
        <dsp:cNvPr id="0" name=""/>
        <dsp:cNvSpPr/>
      </dsp:nvSpPr>
      <dsp:spPr>
        <a:xfrm>
          <a:off x="2324267" y="502464"/>
          <a:ext cx="2205087" cy="739038"/>
        </a:xfrm>
        <a:prstGeom prst="chevron">
          <a:avLst/>
        </a:prstGeom>
        <a:gradFill rotWithShape="0">
          <a:gsLst>
            <a:gs pos="0">
              <a:schemeClr val="accent2">
                <a:hueOff val="3177232"/>
                <a:satOff val="6500"/>
                <a:lumOff val="2484"/>
                <a:alphaOff val="0"/>
                <a:tint val="43000"/>
                <a:satMod val="165000"/>
              </a:schemeClr>
            </a:gs>
            <a:gs pos="55000">
              <a:schemeClr val="accent2">
                <a:hueOff val="3177232"/>
                <a:satOff val="6500"/>
                <a:lumOff val="2484"/>
                <a:alphaOff val="0"/>
                <a:tint val="83000"/>
                <a:satMod val="155000"/>
              </a:schemeClr>
            </a:gs>
            <a:gs pos="100000">
              <a:schemeClr val="accent2">
                <a:hueOff val="3177232"/>
                <a:satOff val="6500"/>
                <a:lumOff val="2484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rPr>
            <a:t>ОФОРМЛЕНО 27 індивідуальних планів розвитку</a:t>
          </a:r>
          <a:endParaRPr lang="ru-RU" sz="1400" b="1" kern="1200" dirty="0">
            <a:solidFill>
              <a:schemeClr val="tx1">
                <a:lumMod val="65000"/>
                <a:lumOff val="3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93786" y="502464"/>
        <a:ext cx="1466049" cy="739038"/>
      </dsp:txXfrm>
    </dsp:sp>
    <dsp:sp modelId="{AB05C911-9FE4-4731-8F31-E6F8EC7BEE02}">
      <dsp:nvSpPr>
        <dsp:cNvPr id="0" name=""/>
        <dsp:cNvSpPr/>
      </dsp:nvSpPr>
      <dsp:spPr>
        <a:xfrm>
          <a:off x="4344595" y="502464"/>
          <a:ext cx="2343693" cy="739038"/>
        </a:xfrm>
        <a:prstGeom prst="chevron">
          <a:avLst/>
        </a:prstGeom>
        <a:gradFill rotWithShape="0">
          <a:gsLst>
            <a:gs pos="0">
              <a:schemeClr val="accent2">
                <a:hueOff val="6354464"/>
                <a:satOff val="13001"/>
                <a:lumOff val="4967"/>
                <a:alphaOff val="0"/>
                <a:tint val="43000"/>
                <a:satMod val="165000"/>
              </a:schemeClr>
            </a:gs>
            <a:gs pos="55000">
              <a:schemeClr val="accent2">
                <a:hueOff val="6354464"/>
                <a:satOff val="13001"/>
                <a:lumOff val="4967"/>
                <a:alphaOff val="0"/>
                <a:tint val="83000"/>
                <a:satMod val="155000"/>
              </a:schemeClr>
            </a:gs>
            <a:gs pos="100000">
              <a:schemeClr val="accent2">
                <a:hueOff val="6354464"/>
                <a:satOff val="13001"/>
                <a:lumOff val="496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rPr>
            <a:t>СКЛАДЕНО 17 індивідуальних планів навчання</a:t>
          </a:r>
          <a:endParaRPr lang="ru-RU" sz="1400" b="1" kern="1200" dirty="0">
            <a:solidFill>
              <a:schemeClr val="tx1">
                <a:lumMod val="65000"/>
                <a:lumOff val="3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14114" y="502464"/>
        <a:ext cx="1604655" cy="739038"/>
      </dsp:txXfrm>
    </dsp:sp>
    <dsp:sp modelId="{AEF2F06E-728B-4CAD-B49A-5CB0B78A16B5}">
      <dsp:nvSpPr>
        <dsp:cNvPr id="0" name=""/>
        <dsp:cNvSpPr/>
      </dsp:nvSpPr>
      <dsp:spPr>
        <a:xfrm>
          <a:off x="6503529" y="502464"/>
          <a:ext cx="1847595" cy="739038"/>
        </a:xfrm>
        <a:prstGeom prst="chevron">
          <a:avLst/>
        </a:prstGeom>
        <a:gradFill rotWithShape="0">
          <a:gsLst>
            <a:gs pos="0">
              <a:schemeClr val="accent2">
                <a:hueOff val="9531695"/>
                <a:satOff val="19501"/>
                <a:lumOff val="7451"/>
                <a:alphaOff val="0"/>
                <a:tint val="43000"/>
                <a:satMod val="165000"/>
              </a:schemeClr>
            </a:gs>
            <a:gs pos="55000">
              <a:schemeClr val="accent2">
                <a:hueOff val="9531695"/>
                <a:satOff val="19501"/>
                <a:lumOff val="7451"/>
                <a:alphaOff val="0"/>
                <a:tint val="83000"/>
                <a:satMod val="155000"/>
              </a:schemeClr>
            </a:gs>
            <a:gs pos="100000">
              <a:schemeClr val="accent2">
                <a:hueOff val="9531695"/>
                <a:satOff val="19501"/>
                <a:lumOff val="7451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rPr>
            <a:t>НАДАНО 234 консультації</a:t>
          </a:r>
          <a:endParaRPr lang="ru-RU" sz="1400" b="1" kern="1200" dirty="0">
            <a:solidFill>
              <a:schemeClr val="tx1">
                <a:lumMod val="65000"/>
                <a:lumOff val="3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873048" y="502464"/>
        <a:ext cx="1108557" cy="73903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1B09A7-89FF-4F2F-AD43-987053B619ED}">
      <dsp:nvSpPr>
        <dsp:cNvPr id="0" name=""/>
        <dsp:cNvSpPr/>
      </dsp:nvSpPr>
      <dsp:spPr>
        <a:xfrm>
          <a:off x="1219863" y="894878"/>
          <a:ext cx="3794432" cy="379435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rPr>
            <a:t>Кількість запитів з боку здобувачів освіти зк5ожним роком збільшується, що свідчить про потребу психологічної підтримки для особистісного самоствердження, формування адекватної самооцінки, визначення власних потреб, налагодження ефективних взаємин з однолітками та батьками, підвищення мотивації навчання та професійного самовизначення</a:t>
          </a:r>
          <a:endParaRPr lang="ru-RU" sz="1200" b="1" kern="1200" dirty="0">
            <a:solidFill>
              <a:schemeClr val="tx1">
                <a:lumMod val="65000"/>
                <a:lumOff val="3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75545" y="1450548"/>
        <a:ext cx="2683068" cy="2683011"/>
      </dsp:txXfrm>
    </dsp:sp>
    <dsp:sp modelId="{54785CCC-5BFE-4140-A3B5-BBAB5AE8E05C}">
      <dsp:nvSpPr>
        <dsp:cNvPr id="0" name=""/>
        <dsp:cNvSpPr/>
      </dsp:nvSpPr>
      <dsp:spPr>
        <a:xfrm>
          <a:off x="3384884" y="722004"/>
          <a:ext cx="421995" cy="42198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638BBE-80BE-4D53-B9FD-24C916967064}">
      <dsp:nvSpPr>
        <dsp:cNvPr id="0" name=""/>
        <dsp:cNvSpPr/>
      </dsp:nvSpPr>
      <dsp:spPr>
        <a:xfrm>
          <a:off x="2385644" y="4407312"/>
          <a:ext cx="305558" cy="305853"/>
        </a:xfrm>
        <a:prstGeom prst="ellipse">
          <a:avLst/>
        </a:prstGeom>
        <a:gradFill rotWithShape="0">
          <a:gsLst>
            <a:gs pos="0">
              <a:schemeClr val="accent4">
                <a:hueOff val="-502595"/>
                <a:satOff val="3509"/>
                <a:lumOff val="376"/>
                <a:alphaOff val="0"/>
                <a:tint val="43000"/>
                <a:satMod val="165000"/>
              </a:schemeClr>
            </a:gs>
            <a:gs pos="55000">
              <a:schemeClr val="accent4">
                <a:hueOff val="-502595"/>
                <a:satOff val="3509"/>
                <a:lumOff val="376"/>
                <a:alphaOff val="0"/>
                <a:tint val="83000"/>
                <a:satMod val="155000"/>
              </a:schemeClr>
            </a:gs>
            <a:gs pos="100000">
              <a:schemeClr val="accent4">
                <a:hueOff val="-502595"/>
                <a:satOff val="3509"/>
                <a:lumOff val="376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185A67-CE5E-4C2C-A98C-0355CB8EA493}">
      <dsp:nvSpPr>
        <dsp:cNvPr id="0" name=""/>
        <dsp:cNvSpPr/>
      </dsp:nvSpPr>
      <dsp:spPr>
        <a:xfrm>
          <a:off x="5258461" y="2434781"/>
          <a:ext cx="305558" cy="305853"/>
        </a:xfrm>
        <a:prstGeom prst="ellipse">
          <a:avLst/>
        </a:prstGeom>
        <a:gradFill rotWithShape="0">
          <a:gsLst>
            <a:gs pos="0">
              <a:schemeClr val="accent4">
                <a:hueOff val="-1005190"/>
                <a:satOff val="7017"/>
                <a:lumOff val="752"/>
                <a:alphaOff val="0"/>
                <a:tint val="43000"/>
                <a:satMod val="165000"/>
              </a:schemeClr>
            </a:gs>
            <a:gs pos="55000">
              <a:schemeClr val="accent4">
                <a:hueOff val="-1005190"/>
                <a:satOff val="7017"/>
                <a:lumOff val="752"/>
                <a:alphaOff val="0"/>
                <a:tint val="83000"/>
                <a:satMod val="155000"/>
              </a:schemeClr>
            </a:gs>
            <a:gs pos="100000">
              <a:schemeClr val="accent4">
                <a:hueOff val="-1005190"/>
                <a:satOff val="7017"/>
                <a:lumOff val="752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151242-C015-479A-AB1C-89030AF6B145}">
      <dsp:nvSpPr>
        <dsp:cNvPr id="0" name=""/>
        <dsp:cNvSpPr/>
      </dsp:nvSpPr>
      <dsp:spPr>
        <a:xfrm>
          <a:off x="3796295" y="4732669"/>
          <a:ext cx="421995" cy="421988"/>
        </a:xfrm>
        <a:prstGeom prst="ellipse">
          <a:avLst/>
        </a:prstGeom>
        <a:gradFill rotWithShape="0">
          <a:gsLst>
            <a:gs pos="0">
              <a:schemeClr val="accent4">
                <a:hueOff val="-1507785"/>
                <a:satOff val="10526"/>
                <a:lumOff val="1127"/>
                <a:alphaOff val="0"/>
                <a:tint val="43000"/>
                <a:satMod val="165000"/>
              </a:schemeClr>
            </a:gs>
            <a:gs pos="55000">
              <a:schemeClr val="accent4">
                <a:hueOff val="-1507785"/>
                <a:satOff val="10526"/>
                <a:lumOff val="1127"/>
                <a:alphaOff val="0"/>
                <a:tint val="83000"/>
                <a:satMod val="155000"/>
              </a:schemeClr>
            </a:gs>
            <a:gs pos="100000">
              <a:schemeClr val="accent4">
                <a:hueOff val="-1507785"/>
                <a:satOff val="10526"/>
                <a:lumOff val="112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02588C-2BA8-44B2-BC0F-91C307B27C12}">
      <dsp:nvSpPr>
        <dsp:cNvPr id="0" name=""/>
        <dsp:cNvSpPr/>
      </dsp:nvSpPr>
      <dsp:spPr>
        <a:xfrm>
          <a:off x="1805579" y="1021119"/>
          <a:ext cx="305558" cy="305853"/>
        </a:xfrm>
        <a:prstGeom prst="ellipse">
          <a:avLst/>
        </a:prstGeom>
        <a:gradFill rotWithShape="0">
          <a:gsLst>
            <a:gs pos="0">
              <a:schemeClr val="accent4">
                <a:hueOff val="-2010380"/>
                <a:satOff val="14035"/>
                <a:lumOff val="1503"/>
                <a:alphaOff val="0"/>
                <a:tint val="43000"/>
                <a:satMod val="165000"/>
              </a:schemeClr>
            </a:gs>
            <a:gs pos="55000">
              <a:schemeClr val="accent4">
                <a:hueOff val="-2010380"/>
                <a:satOff val="14035"/>
                <a:lumOff val="1503"/>
                <a:alphaOff val="0"/>
                <a:tint val="83000"/>
                <a:satMod val="155000"/>
              </a:schemeClr>
            </a:gs>
            <a:gs pos="100000">
              <a:schemeClr val="accent4">
                <a:hueOff val="-2010380"/>
                <a:satOff val="14035"/>
                <a:lumOff val="1503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4CAF57-6FBE-4B41-B420-6AA1BEB0DC63}">
      <dsp:nvSpPr>
        <dsp:cNvPr id="0" name=""/>
        <dsp:cNvSpPr/>
      </dsp:nvSpPr>
      <dsp:spPr>
        <a:xfrm>
          <a:off x="1509191" y="3071310"/>
          <a:ext cx="305558" cy="305853"/>
        </a:xfrm>
        <a:prstGeom prst="ellipse">
          <a:avLst/>
        </a:prstGeom>
        <a:gradFill rotWithShape="0">
          <a:gsLst>
            <a:gs pos="0">
              <a:schemeClr val="accent4">
                <a:hueOff val="-2512975"/>
                <a:satOff val="17544"/>
                <a:lumOff val="1879"/>
                <a:alphaOff val="0"/>
                <a:tint val="43000"/>
                <a:satMod val="165000"/>
              </a:schemeClr>
            </a:gs>
            <a:gs pos="55000">
              <a:schemeClr val="accent4">
                <a:hueOff val="-2512975"/>
                <a:satOff val="17544"/>
                <a:lumOff val="1879"/>
                <a:alphaOff val="0"/>
                <a:tint val="83000"/>
                <a:satMod val="155000"/>
              </a:schemeClr>
            </a:gs>
            <a:gs pos="100000">
              <a:schemeClr val="accent4">
                <a:hueOff val="-2512975"/>
                <a:satOff val="17544"/>
                <a:lumOff val="187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A9D36F-A776-4B7F-816B-21B47395DB67}">
      <dsp:nvSpPr>
        <dsp:cNvPr id="0" name=""/>
        <dsp:cNvSpPr/>
      </dsp:nvSpPr>
      <dsp:spPr>
        <a:xfrm>
          <a:off x="-167010" y="1429805"/>
          <a:ext cx="1945281" cy="1841954"/>
        </a:xfrm>
        <a:prstGeom prst="ellipse">
          <a:avLst/>
        </a:prstGeom>
        <a:gradFill rotWithShape="0">
          <a:gsLst>
            <a:gs pos="0">
              <a:schemeClr val="accent4">
                <a:hueOff val="-3015570"/>
                <a:satOff val="21052"/>
                <a:lumOff val="2255"/>
                <a:alphaOff val="0"/>
                <a:tint val="43000"/>
                <a:satMod val="165000"/>
              </a:schemeClr>
            </a:gs>
            <a:gs pos="55000">
              <a:schemeClr val="accent4">
                <a:hueOff val="-3015570"/>
                <a:satOff val="21052"/>
                <a:lumOff val="2255"/>
                <a:alphaOff val="0"/>
                <a:tint val="83000"/>
                <a:satMod val="155000"/>
              </a:schemeClr>
            </a:gs>
            <a:gs pos="100000">
              <a:schemeClr val="accent4">
                <a:hueOff val="-3015570"/>
                <a:satOff val="21052"/>
                <a:lumOff val="2255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576 активних годин</a:t>
          </a:r>
          <a:endParaRPr lang="ru-RU" sz="16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117870" y="1699553"/>
        <a:ext cx="1375521" cy="1302458"/>
      </dsp:txXfrm>
    </dsp:sp>
    <dsp:sp modelId="{7CFAEB6E-C97F-4E55-8A0B-D5417C7C193E}">
      <dsp:nvSpPr>
        <dsp:cNvPr id="0" name=""/>
        <dsp:cNvSpPr/>
      </dsp:nvSpPr>
      <dsp:spPr>
        <a:xfrm>
          <a:off x="2655530" y="771048"/>
          <a:ext cx="421995" cy="421988"/>
        </a:xfrm>
        <a:prstGeom prst="ellipse">
          <a:avLst/>
        </a:prstGeom>
        <a:gradFill rotWithShape="0">
          <a:gsLst>
            <a:gs pos="0">
              <a:schemeClr val="accent4">
                <a:hueOff val="-3518165"/>
                <a:satOff val="24561"/>
                <a:lumOff val="2630"/>
                <a:alphaOff val="0"/>
                <a:tint val="43000"/>
                <a:satMod val="165000"/>
              </a:schemeClr>
            </a:gs>
            <a:gs pos="55000">
              <a:schemeClr val="accent4">
                <a:hueOff val="-3518165"/>
                <a:satOff val="24561"/>
                <a:lumOff val="2630"/>
                <a:alphaOff val="0"/>
                <a:tint val="83000"/>
                <a:satMod val="155000"/>
              </a:schemeClr>
            </a:gs>
            <a:gs pos="100000">
              <a:schemeClr val="accent4">
                <a:hueOff val="-3518165"/>
                <a:satOff val="24561"/>
                <a:lumOff val="263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5F3ACA-378B-4CB5-B61E-92335C3F2B0E}">
      <dsp:nvSpPr>
        <dsp:cNvPr id="0" name=""/>
        <dsp:cNvSpPr/>
      </dsp:nvSpPr>
      <dsp:spPr>
        <a:xfrm>
          <a:off x="178988" y="3573973"/>
          <a:ext cx="762838" cy="762859"/>
        </a:xfrm>
        <a:prstGeom prst="ellipse">
          <a:avLst/>
        </a:prstGeom>
        <a:gradFill rotWithShape="0">
          <a:gsLst>
            <a:gs pos="0">
              <a:schemeClr val="accent4">
                <a:hueOff val="-4020761"/>
                <a:satOff val="28070"/>
                <a:lumOff val="3006"/>
                <a:alphaOff val="0"/>
                <a:tint val="43000"/>
                <a:satMod val="165000"/>
              </a:schemeClr>
            </a:gs>
            <a:gs pos="55000">
              <a:schemeClr val="accent4">
                <a:hueOff val="-4020761"/>
                <a:satOff val="28070"/>
                <a:lumOff val="3006"/>
                <a:alphaOff val="0"/>
                <a:tint val="83000"/>
                <a:satMod val="155000"/>
              </a:schemeClr>
            </a:gs>
            <a:gs pos="100000">
              <a:schemeClr val="accent4">
                <a:hueOff val="-4020761"/>
                <a:satOff val="28070"/>
                <a:lumOff val="3006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10600A-4828-4AC8-9565-9CDBDB6F2B95}">
      <dsp:nvSpPr>
        <dsp:cNvPr id="0" name=""/>
        <dsp:cNvSpPr/>
      </dsp:nvSpPr>
      <dsp:spPr>
        <a:xfrm>
          <a:off x="4248479" y="144013"/>
          <a:ext cx="2098724" cy="2093119"/>
        </a:xfrm>
        <a:prstGeom prst="ellipse">
          <a:avLst/>
        </a:prstGeom>
        <a:gradFill rotWithShape="0">
          <a:gsLst>
            <a:gs pos="0">
              <a:schemeClr val="accent4">
                <a:hueOff val="-4523356"/>
                <a:satOff val="31579"/>
                <a:lumOff val="3382"/>
                <a:alphaOff val="0"/>
                <a:tint val="43000"/>
                <a:satMod val="165000"/>
              </a:schemeClr>
            </a:gs>
            <a:gs pos="55000">
              <a:schemeClr val="accent4">
                <a:hueOff val="-4523356"/>
                <a:satOff val="31579"/>
                <a:lumOff val="3382"/>
                <a:alphaOff val="0"/>
                <a:tint val="83000"/>
                <a:satMod val="155000"/>
              </a:schemeClr>
            </a:gs>
            <a:gs pos="100000">
              <a:schemeClr val="accent4">
                <a:hueOff val="-4523356"/>
                <a:satOff val="31579"/>
                <a:lumOff val="3382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345 індивідуальних звернень</a:t>
          </a:r>
          <a:endParaRPr lang="ru-RU" sz="16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4555830" y="450543"/>
        <a:ext cx="1484022" cy="1480059"/>
      </dsp:txXfrm>
    </dsp:sp>
    <dsp:sp modelId="{A347E1B5-8CDE-4F59-A408-A6418058C682}">
      <dsp:nvSpPr>
        <dsp:cNvPr id="0" name=""/>
        <dsp:cNvSpPr/>
      </dsp:nvSpPr>
      <dsp:spPr>
        <a:xfrm>
          <a:off x="4715088" y="1918821"/>
          <a:ext cx="421995" cy="421988"/>
        </a:xfrm>
        <a:prstGeom prst="ellipse">
          <a:avLst/>
        </a:prstGeom>
        <a:gradFill rotWithShape="0">
          <a:gsLst>
            <a:gs pos="0">
              <a:schemeClr val="accent4">
                <a:hueOff val="-5025950"/>
                <a:satOff val="35087"/>
                <a:lumOff val="3758"/>
                <a:alphaOff val="0"/>
                <a:tint val="43000"/>
                <a:satMod val="165000"/>
              </a:schemeClr>
            </a:gs>
            <a:gs pos="55000">
              <a:schemeClr val="accent4">
                <a:hueOff val="-5025950"/>
                <a:satOff val="35087"/>
                <a:lumOff val="3758"/>
                <a:alphaOff val="0"/>
                <a:tint val="83000"/>
                <a:satMod val="155000"/>
              </a:schemeClr>
            </a:gs>
            <a:gs pos="100000">
              <a:schemeClr val="accent4">
                <a:hueOff val="-5025950"/>
                <a:satOff val="35087"/>
                <a:lumOff val="375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7A5C3E-7738-407D-8016-AD06DC37022B}">
      <dsp:nvSpPr>
        <dsp:cNvPr id="0" name=""/>
        <dsp:cNvSpPr/>
      </dsp:nvSpPr>
      <dsp:spPr>
        <a:xfrm>
          <a:off x="-111045" y="4481781"/>
          <a:ext cx="305558" cy="305853"/>
        </a:xfrm>
        <a:prstGeom prst="ellipse">
          <a:avLst/>
        </a:prstGeom>
        <a:gradFill rotWithShape="0">
          <a:gsLst>
            <a:gs pos="0">
              <a:schemeClr val="accent4">
                <a:hueOff val="-5528546"/>
                <a:satOff val="38596"/>
                <a:lumOff val="4133"/>
                <a:alphaOff val="0"/>
                <a:tint val="43000"/>
                <a:satMod val="165000"/>
              </a:schemeClr>
            </a:gs>
            <a:gs pos="55000">
              <a:schemeClr val="accent4">
                <a:hueOff val="-5528546"/>
                <a:satOff val="38596"/>
                <a:lumOff val="4133"/>
                <a:alphaOff val="0"/>
                <a:tint val="83000"/>
                <a:satMod val="155000"/>
              </a:schemeClr>
            </a:gs>
            <a:gs pos="100000">
              <a:schemeClr val="accent4">
                <a:hueOff val="-5528546"/>
                <a:satOff val="38596"/>
                <a:lumOff val="4133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A1C88E-A63A-428E-BBB4-905C851F7710}">
      <dsp:nvSpPr>
        <dsp:cNvPr id="0" name=""/>
        <dsp:cNvSpPr/>
      </dsp:nvSpPr>
      <dsp:spPr>
        <a:xfrm>
          <a:off x="2936073" y="4046494"/>
          <a:ext cx="305558" cy="305853"/>
        </a:xfrm>
        <a:prstGeom prst="ellipse">
          <a:avLst/>
        </a:prstGeom>
        <a:gradFill rotWithShape="0">
          <a:gsLst>
            <a:gs pos="0">
              <a:schemeClr val="accent4">
                <a:hueOff val="-6031141"/>
                <a:satOff val="42105"/>
                <a:lumOff val="4509"/>
                <a:alphaOff val="0"/>
                <a:tint val="43000"/>
                <a:satMod val="165000"/>
              </a:schemeClr>
            </a:gs>
            <a:gs pos="55000">
              <a:schemeClr val="accent4">
                <a:hueOff val="-6031141"/>
                <a:satOff val="42105"/>
                <a:lumOff val="4509"/>
                <a:alphaOff val="0"/>
                <a:tint val="83000"/>
                <a:satMod val="155000"/>
              </a:schemeClr>
            </a:gs>
            <a:gs pos="100000">
              <a:schemeClr val="accent4">
                <a:hueOff val="-6031141"/>
                <a:satOff val="42105"/>
                <a:lumOff val="450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E3E68-1A2B-4465-9A09-1FA6BF410516}">
      <dsp:nvSpPr>
        <dsp:cNvPr id="0" name=""/>
        <dsp:cNvSpPr/>
      </dsp:nvSpPr>
      <dsp:spPr>
        <a:xfrm>
          <a:off x="0" y="20244"/>
          <a:ext cx="8229600" cy="9543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КАПІТАЛЬНИЙ РЕМОНТ ХАРЧОБЛОКУ ТА СИСТЕМИ ПОЖЕЖНОЇ СИГНАЛІЗАЦІЇ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41359" y="20244"/>
        <a:ext cx="6488240" cy="954397"/>
      </dsp:txXfrm>
    </dsp:sp>
    <dsp:sp modelId="{B5841847-D07D-466E-83E7-28BAB8DF4B2A}">
      <dsp:nvSpPr>
        <dsp:cNvPr id="0" name=""/>
        <dsp:cNvSpPr/>
      </dsp:nvSpPr>
      <dsp:spPr>
        <a:xfrm>
          <a:off x="95439" y="0"/>
          <a:ext cx="1645920" cy="99488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67FE7B5-6FCB-4791-9714-D22A55097734}">
      <dsp:nvSpPr>
        <dsp:cNvPr id="0" name=""/>
        <dsp:cNvSpPr/>
      </dsp:nvSpPr>
      <dsp:spPr>
        <a:xfrm>
          <a:off x="0" y="1095770"/>
          <a:ext cx="8229600" cy="9543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77232"/>
                <a:satOff val="6500"/>
                <a:lumOff val="2484"/>
                <a:alphaOff val="0"/>
                <a:tint val="43000"/>
                <a:satMod val="165000"/>
              </a:schemeClr>
            </a:gs>
            <a:gs pos="55000">
              <a:schemeClr val="accent2">
                <a:hueOff val="3177232"/>
                <a:satOff val="6500"/>
                <a:lumOff val="2484"/>
                <a:alphaOff val="0"/>
                <a:tint val="83000"/>
                <a:satMod val="155000"/>
              </a:schemeClr>
            </a:gs>
            <a:gs pos="100000">
              <a:schemeClr val="accent2">
                <a:hueOff val="3177232"/>
                <a:satOff val="6500"/>
                <a:lumOff val="2484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ПОПОВНЕННЯ МАТЕРІАЛЬНО-ТЕХНІЧНОЇ БАЗИ ШКОЛИ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41359" y="1095770"/>
        <a:ext cx="6488240" cy="954397"/>
      </dsp:txXfrm>
    </dsp:sp>
    <dsp:sp modelId="{757EFCA4-95E3-428F-AE19-D3BEBFCC4CB1}">
      <dsp:nvSpPr>
        <dsp:cNvPr id="0" name=""/>
        <dsp:cNvSpPr/>
      </dsp:nvSpPr>
      <dsp:spPr>
        <a:xfrm>
          <a:off x="95439" y="1090326"/>
          <a:ext cx="1645920" cy="9652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F187543-9C0B-4B42-861F-4567C93F479E}">
      <dsp:nvSpPr>
        <dsp:cNvPr id="0" name=""/>
        <dsp:cNvSpPr/>
      </dsp:nvSpPr>
      <dsp:spPr>
        <a:xfrm>
          <a:off x="0" y="2190777"/>
          <a:ext cx="8229600" cy="9543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6354464"/>
                <a:satOff val="13001"/>
                <a:lumOff val="4967"/>
                <a:alphaOff val="0"/>
                <a:tint val="43000"/>
                <a:satMod val="165000"/>
              </a:schemeClr>
            </a:gs>
            <a:gs pos="55000">
              <a:schemeClr val="accent2">
                <a:hueOff val="6354464"/>
                <a:satOff val="13001"/>
                <a:lumOff val="4967"/>
                <a:alphaOff val="0"/>
                <a:tint val="83000"/>
                <a:satMod val="155000"/>
              </a:schemeClr>
            </a:gs>
            <a:gs pos="100000">
              <a:schemeClr val="accent2">
                <a:hueOff val="6354464"/>
                <a:satOff val="13001"/>
                <a:lumOff val="496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ЗАБЕЗПЕЧЕННЯ ЯКОСТІ ОСВІТИ ДІТЯМ З ОСОБЛИВИМИ ОСВІТНІМИ ПОТРЕБАМИ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41359" y="2190777"/>
        <a:ext cx="6488240" cy="954397"/>
      </dsp:txXfrm>
    </dsp:sp>
    <dsp:sp modelId="{3F804D64-91FA-4D43-B6B7-0D87D4B50538}">
      <dsp:nvSpPr>
        <dsp:cNvPr id="0" name=""/>
        <dsp:cNvSpPr/>
      </dsp:nvSpPr>
      <dsp:spPr>
        <a:xfrm>
          <a:off x="62982" y="2075631"/>
          <a:ext cx="1645920" cy="1033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F600392-4256-4BAD-85AD-4A3BABBCF774}">
      <dsp:nvSpPr>
        <dsp:cNvPr id="0" name=""/>
        <dsp:cNvSpPr/>
      </dsp:nvSpPr>
      <dsp:spPr>
        <a:xfrm>
          <a:off x="0" y="3325029"/>
          <a:ext cx="8229600" cy="9543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9531695"/>
                <a:satOff val="19501"/>
                <a:lumOff val="7451"/>
                <a:alphaOff val="0"/>
                <a:tint val="43000"/>
                <a:satMod val="165000"/>
              </a:schemeClr>
            </a:gs>
            <a:gs pos="55000">
              <a:schemeClr val="accent2">
                <a:hueOff val="9531695"/>
                <a:satOff val="19501"/>
                <a:lumOff val="7451"/>
                <a:alphaOff val="0"/>
                <a:tint val="83000"/>
                <a:satMod val="155000"/>
              </a:schemeClr>
            </a:gs>
            <a:gs pos="100000">
              <a:schemeClr val="accent2">
                <a:hueOff val="9531695"/>
                <a:satOff val="19501"/>
                <a:lumOff val="7451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ПОКРАЩЕННЯ УМОВ НАДАННЯ КОРЕКЦІЙНО-РЕАБІЛІТАЦІЙНИХ ПОСЛУГ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41359" y="3325029"/>
        <a:ext cx="6488240" cy="954397"/>
      </dsp:txXfrm>
    </dsp:sp>
    <dsp:sp modelId="{BB7AE507-13E2-410C-A3D5-D86DA89F83E4}">
      <dsp:nvSpPr>
        <dsp:cNvPr id="0" name=""/>
        <dsp:cNvSpPr/>
      </dsp:nvSpPr>
      <dsp:spPr>
        <a:xfrm>
          <a:off x="95439" y="3280340"/>
          <a:ext cx="1645920" cy="10437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01976-2916-496C-B9E9-5DBDE093B2CB}">
      <dsp:nvSpPr>
        <dsp:cNvPr id="0" name=""/>
        <dsp:cNvSpPr/>
      </dsp:nvSpPr>
      <dsp:spPr>
        <a:xfrm>
          <a:off x="0" y="142301"/>
          <a:ext cx="8344354" cy="7955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0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В спеціальній школі отримують освітні послуги діти з такими порушеннями зору, як амбліопія, міопія тяжкого ступеня, гіпертрофічний астигматизм, атрофія зорового нерву, дегенерація сітківки, косоокість, катаракта, глаукома, деструкція скловидного тіла, вроджена аномалія ока, ренапатія недоношених тощо</a:t>
          </a:r>
          <a:endParaRPr lang="ru-RU" sz="1400" b="0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142301"/>
        <a:ext cx="8344354" cy="7955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FCA531-392A-4F2D-AC54-1C33EFDCE69B}">
      <dsp:nvSpPr>
        <dsp:cNvPr id="0" name=""/>
        <dsp:cNvSpPr/>
      </dsp:nvSpPr>
      <dsp:spPr>
        <a:xfrm>
          <a:off x="6265" y="144276"/>
          <a:ext cx="1872700" cy="14396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28 дітей з інвалідністю</a:t>
          </a:r>
          <a:endParaRPr lang="ru-RU" sz="18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431" y="186442"/>
        <a:ext cx="1788368" cy="1355306"/>
      </dsp:txXfrm>
    </dsp:sp>
    <dsp:sp modelId="{430FE9FE-B03B-4171-8668-7FAA3B154DAD}">
      <dsp:nvSpPr>
        <dsp:cNvPr id="0" name=""/>
        <dsp:cNvSpPr/>
      </dsp:nvSpPr>
      <dsp:spPr>
        <a:xfrm rot="21588858">
          <a:off x="2039294" y="627775"/>
          <a:ext cx="339900" cy="4644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039294" y="720826"/>
        <a:ext cx="237930" cy="278657"/>
      </dsp:txXfrm>
    </dsp:sp>
    <dsp:sp modelId="{A5A20752-D805-4CF1-9EB3-3BB0A51F26F4}">
      <dsp:nvSpPr>
        <dsp:cNvPr id="0" name=""/>
        <dsp:cNvSpPr/>
      </dsp:nvSpPr>
      <dsp:spPr>
        <a:xfrm>
          <a:off x="2520283" y="136128"/>
          <a:ext cx="1872700" cy="14396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765848"/>
                <a:satOff val="9751"/>
                <a:lumOff val="3725"/>
                <a:alphaOff val="0"/>
                <a:tint val="43000"/>
                <a:satMod val="165000"/>
              </a:schemeClr>
            </a:gs>
            <a:gs pos="55000">
              <a:schemeClr val="accent2">
                <a:hueOff val="4765848"/>
                <a:satOff val="9751"/>
                <a:lumOff val="3725"/>
                <a:alphaOff val="0"/>
                <a:tint val="83000"/>
                <a:satMod val="155000"/>
              </a:schemeClr>
            </a:gs>
            <a:gs pos="100000">
              <a:schemeClr val="accent2">
                <a:hueOff val="4765848"/>
                <a:satOff val="9751"/>
                <a:lumOff val="3725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145 дітей з порушеннями зору та 24 з тяжкими порушеннями</a:t>
          </a:r>
          <a:endParaRPr lang="ru-RU" sz="18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62449" y="178294"/>
        <a:ext cx="1788368" cy="1355306"/>
      </dsp:txXfrm>
    </dsp:sp>
    <dsp:sp modelId="{3296B32D-3FE4-4AFE-B2CB-215DA604E5EC}">
      <dsp:nvSpPr>
        <dsp:cNvPr id="0" name=""/>
        <dsp:cNvSpPr/>
      </dsp:nvSpPr>
      <dsp:spPr>
        <a:xfrm rot="10262">
          <a:off x="4607193" y="627845"/>
          <a:ext cx="454128" cy="4644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9531695"/>
            <a:satOff val="19501"/>
            <a:lumOff val="7451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4607193" y="720528"/>
        <a:ext cx="317890" cy="278657"/>
      </dsp:txXfrm>
    </dsp:sp>
    <dsp:sp modelId="{5CE1348F-2265-4BFA-8D46-70CB63644660}">
      <dsp:nvSpPr>
        <dsp:cNvPr id="0" name=""/>
        <dsp:cNvSpPr/>
      </dsp:nvSpPr>
      <dsp:spPr>
        <a:xfrm>
          <a:off x="5249826" y="144276"/>
          <a:ext cx="1872700" cy="14396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9531695"/>
                <a:satOff val="19501"/>
                <a:lumOff val="7451"/>
                <a:alphaOff val="0"/>
                <a:tint val="43000"/>
                <a:satMod val="165000"/>
              </a:schemeClr>
            </a:gs>
            <a:gs pos="55000">
              <a:schemeClr val="accent2">
                <a:hueOff val="9531695"/>
                <a:satOff val="19501"/>
                <a:lumOff val="7451"/>
                <a:alphaOff val="0"/>
                <a:tint val="83000"/>
                <a:satMod val="155000"/>
              </a:schemeClr>
            </a:gs>
            <a:gs pos="100000">
              <a:schemeClr val="accent2">
                <a:hueOff val="9531695"/>
                <a:satOff val="19501"/>
                <a:lumOff val="7451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3 дітей навчаються за ІФН, 11 за СФН,  18 за ІНП</a:t>
          </a:r>
          <a:endParaRPr lang="ru-RU" sz="18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291992" y="186442"/>
        <a:ext cx="1788368" cy="13553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F1469-C3B6-4AFE-93EA-F81473ABD5E3}">
      <dsp:nvSpPr>
        <dsp:cNvPr id="0" name=""/>
        <dsp:cNvSpPr/>
      </dsp:nvSpPr>
      <dsp:spPr>
        <a:xfrm rot="5400000">
          <a:off x="-145986" y="148777"/>
          <a:ext cx="943139" cy="65116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2" y="328373"/>
        <a:ext cx="651165" cy="291974"/>
      </dsp:txXfrm>
    </dsp:sp>
    <dsp:sp modelId="{662C8225-4B73-4D06-B6EA-6BBA5080ED6E}">
      <dsp:nvSpPr>
        <dsp:cNvPr id="0" name=""/>
        <dsp:cNvSpPr/>
      </dsp:nvSpPr>
      <dsp:spPr>
        <a:xfrm rot="5400000">
          <a:off x="2399519" y="-1739112"/>
          <a:ext cx="604654" cy="41013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latin typeface="Times New Roman" pitchFamily="18" charset="0"/>
              <a:cs typeface="Times New Roman" pitchFamily="18" charset="0"/>
            </a:rPr>
            <a:t>КОРЕКЦІЯ РОЗВИТКУ – </a:t>
          </a:r>
          <a:r>
            <a:rPr lang="uk-UA" sz="2800" b="1" kern="1200" dirty="0" smtClean="0">
              <a:latin typeface="Times New Roman" pitchFamily="18" charset="0"/>
              <a:cs typeface="Times New Roman" pitchFamily="18" charset="0"/>
            </a:rPr>
            <a:t>665 </a:t>
          </a: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години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651166" y="38759"/>
        <a:ext cx="4071845" cy="545620"/>
      </dsp:txXfrm>
    </dsp:sp>
    <dsp:sp modelId="{D586C27F-BD47-42C5-B30A-BAD766CE0B02}">
      <dsp:nvSpPr>
        <dsp:cNvPr id="0" name=""/>
        <dsp:cNvSpPr/>
      </dsp:nvSpPr>
      <dsp:spPr>
        <a:xfrm rot="5400000">
          <a:off x="-139535" y="987997"/>
          <a:ext cx="930237" cy="65116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-5400000">
        <a:off x="2" y="1174044"/>
        <a:ext cx="651165" cy="279072"/>
      </dsp:txXfrm>
    </dsp:sp>
    <dsp:sp modelId="{AE2795CB-4F9A-4F64-9F1A-44D7B5DA7098}">
      <dsp:nvSpPr>
        <dsp:cNvPr id="0" name=""/>
        <dsp:cNvSpPr/>
      </dsp:nvSpPr>
      <dsp:spPr>
        <a:xfrm rot="5400000">
          <a:off x="2379423" y="-846688"/>
          <a:ext cx="604654" cy="41013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latin typeface="Times New Roman" pitchFamily="18" charset="0"/>
              <a:cs typeface="Times New Roman" pitchFamily="18" charset="0"/>
            </a:rPr>
            <a:t>РИТМІКА  </a:t>
          </a:r>
          <a:r>
            <a:rPr lang="uk-UA" sz="2300" b="1" kern="1200" dirty="0" smtClean="0">
              <a:latin typeface="Times New Roman" pitchFamily="18" charset="0"/>
              <a:cs typeface="Times New Roman" pitchFamily="18" charset="0"/>
            </a:rPr>
            <a:t>- 490 година</a:t>
          </a:r>
          <a:endParaRPr lang="ru-RU" sz="2300" kern="1200" dirty="0"/>
        </a:p>
      </dsp:txBody>
      <dsp:txXfrm rot="-5400000">
        <a:off x="631070" y="931183"/>
        <a:ext cx="4071845" cy="545620"/>
      </dsp:txXfrm>
    </dsp:sp>
    <dsp:sp modelId="{89D2A3C7-3719-43B2-937D-CBB712849BAC}">
      <dsp:nvSpPr>
        <dsp:cNvPr id="0" name=""/>
        <dsp:cNvSpPr/>
      </dsp:nvSpPr>
      <dsp:spPr>
        <a:xfrm rot="5400000">
          <a:off x="-139535" y="1820767"/>
          <a:ext cx="930237" cy="651165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-5400000">
        <a:off x="2" y="2006814"/>
        <a:ext cx="651165" cy="279072"/>
      </dsp:txXfrm>
    </dsp:sp>
    <dsp:sp modelId="{7F35396C-D8E1-479A-8801-A13FD5D290AD}">
      <dsp:nvSpPr>
        <dsp:cNvPr id="0" name=""/>
        <dsp:cNvSpPr/>
      </dsp:nvSpPr>
      <dsp:spPr>
        <a:xfrm rot="5400000">
          <a:off x="2399519" y="-67122"/>
          <a:ext cx="604654" cy="41013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latin typeface="Times New Roman" pitchFamily="18" charset="0"/>
              <a:cs typeface="Times New Roman" pitchFamily="18" charset="0"/>
            </a:rPr>
            <a:t>РОЗВИТОК МОВЛЕННЯ </a:t>
          </a:r>
          <a:r>
            <a:rPr lang="uk-UA" sz="2300" b="1" kern="1200" dirty="0" smtClean="0">
              <a:latin typeface="Times New Roman" pitchFamily="18" charset="0"/>
              <a:cs typeface="Times New Roman" pitchFamily="18" charset="0"/>
            </a:rPr>
            <a:t>– 840 годин</a:t>
          </a:r>
          <a:endParaRPr lang="ru-RU" sz="2300" kern="1200" dirty="0"/>
        </a:p>
      </dsp:txBody>
      <dsp:txXfrm rot="-5400000">
        <a:off x="651166" y="1710749"/>
        <a:ext cx="4071845" cy="545620"/>
      </dsp:txXfrm>
    </dsp:sp>
    <dsp:sp modelId="{36C1F6D5-7E3D-4C83-9615-0136E38E3685}">
      <dsp:nvSpPr>
        <dsp:cNvPr id="0" name=""/>
        <dsp:cNvSpPr/>
      </dsp:nvSpPr>
      <dsp:spPr>
        <a:xfrm rot="5400000">
          <a:off x="-139535" y="2653536"/>
          <a:ext cx="930237" cy="651165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solidFill>
            <a:schemeClr val="bg1"/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2" y="2839583"/>
        <a:ext cx="651165" cy="279072"/>
      </dsp:txXfrm>
    </dsp:sp>
    <dsp:sp modelId="{CA16C44D-91B5-4BEB-8103-E0F01B87B9CC}">
      <dsp:nvSpPr>
        <dsp:cNvPr id="0" name=""/>
        <dsp:cNvSpPr/>
      </dsp:nvSpPr>
      <dsp:spPr>
        <a:xfrm rot="5400000">
          <a:off x="2399519" y="788182"/>
          <a:ext cx="604654" cy="41013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latin typeface="Times New Roman" pitchFamily="18" charset="0"/>
              <a:cs typeface="Times New Roman" pitchFamily="18" charset="0"/>
            </a:rPr>
            <a:t>СОЦІАЛЬНО-ПОБУТОВЕ ОРІЄНТУВАННЯ </a:t>
          </a:r>
          <a:r>
            <a:rPr lang="uk-UA" sz="2300" b="1" kern="1200" dirty="0" smtClean="0">
              <a:latin typeface="Times New Roman" pitchFamily="18" charset="0"/>
              <a:cs typeface="Times New Roman" pitchFamily="18" charset="0"/>
            </a:rPr>
            <a:t>– 840 годин</a:t>
          </a:r>
          <a:endParaRPr lang="ru-RU" sz="2300" kern="1200" dirty="0"/>
        </a:p>
      </dsp:txBody>
      <dsp:txXfrm rot="-5400000">
        <a:off x="651166" y="2566053"/>
        <a:ext cx="4071845" cy="545620"/>
      </dsp:txXfrm>
    </dsp:sp>
    <dsp:sp modelId="{CE512DAD-A69B-4826-BD25-C062826A8E44}">
      <dsp:nvSpPr>
        <dsp:cNvPr id="0" name=""/>
        <dsp:cNvSpPr/>
      </dsp:nvSpPr>
      <dsp:spPr>
        <a:xfrm rot="5400000">
          <a:off x="-139535" y="3486306"/>
          <a:ext cx="930237" cy="651165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2" y="3672353"/>
        <a:ext cx="651165" cy="279072"/>
      </dsp:txXfrm>
    </dsp:sp>
    <dsp:sp modelId="{B3F35A79-6529-42BE-8ED6-2CACABAD6B23}">
      <dsp:nvSpPr>
        <dsp:cNvPr id="0" name=""/>
        <dsp:cNvSpPr/>
      </dsp:nvSpPr>
      <dsp:spPr>
        <a:xfrm rot="5400000">
          <a:off x="2399519" y="1598417"/>
          <a:ext cx="604654" cy="41013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latin typeface="Times New Roman" pitchFamily="18" charset="0"/>
              <a:cs typeface="Times New Roman" pitchFamily="18" charset="0"/>
            </a:rPr>
            <a:t>ЛФК </a:t>
          </a:r>
          <a:r>
            <a:rPr lang="uk-UA" sz="2300" b="1" kern="1200" dirty="0" smtClean="0">
              <a:latin typeface="Times New Roman" pitchFamily="18" charset="0"/>
              <a:cs typeface="Times New Roman" pitchFamily="18" charset="0"/>
            </a:rPr>
            <a:t>– 665 годин</a:t>
          </a:r>
          <a:endParaRPr lang="ru-RU" sz="2300" kern="1200" dirty="0"/>
        </a:p>
      </dsp:txBody>
      <dsp:txXfrm rot="-5400000">
        <a:off x="651166" y="3376288"/>
        <a:ext cx="4071845" cy="545620"/>
      </dsp:txXfrm>
    </dsp:sp>
    <dsp:sp modelId="{125EBE53-0A7B-4A09-85CC-3028F80F3648}">
      <dsp:nvSpPr>
        <dsp:cNvPr id="0" name=""/>
        <dsp:cNvSpPr/>
      </dsp:nvSpPr>
      <dsp:spPr>
        <a:xfrm rot="5400000">
          <a:off x="-139535" y="4319076"/>
          <a:ext cx="930237" cy="65116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-5400000">
        <a:off x="2" y="4505123"/>
        <a:ext cx="651165" cy="279072"/>
      </dsp:txXfrm>
    </dsp:sp>
    <dsp:sp modelId="{FEC3B625-BFA9-4425-B18E-5F8E211797AD}">
      <dsp:nvSpPr>
        <dsp:cNvPr id="0" name=""/>
        <dsp:cNvSpPr/>
      </dsp:nvSpPr>
      <dsp:spPr>
        <a:xfrm rot="5400000">
          <a:off x="2399519" y="2431186"/>
          <a:ext cx="604654" cy="41013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latin typeface="Times New Roman" pitchFamily="18" charset="0"/>
              <a:cs typeface="Times New Roman" pitchFamily="18" charset="0"/>
            </a:rPr>
            <a:t>ОРІЄНТУВАННЯ У ПРОСТОРІ -</a:t>
          </a:r>
          <a:r>
            <a:rPr lang="uk-UA" sz="2400" b="1" kern="1200" dirty="0" smtClean="0">
              <a:latin typeface="Times New Roman" pitchFamily="18" charset="0"/>
              <a:cs typeface="Times New Roman" pitchFamily="18" charset="0"/>
            </a:rPr>
            <a:t>350 </a:t>
          </a: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годин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651166" y="4209057"/>
        <a:ext cx="4071845" cy="5456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CA570-4ABA-48E2-A430-4129493FC14F}">
      <dsp:nvSpPr>
        <dsp:cNvPr id="0" name=""/>
        <dsp:cNvSpPr/>
      </dsp:nvSpPr>
      <dsp:spPr>
        <a:xfrm>
          <a:off x="0" y="473899"/>
          <a:ext cx="3984104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FEAAE1-BC3C-421C-97CC-8CE39B80D295}">
      <dsp:nvSpPr>
        <dsp:cNvPr id="0" name=""/>
        <dsp:cNvSpPr/>
      </dsp:nvSpPr>
      <dsp:spPr>
        <a:xfrm>
          <a:off x="199205" y="90094"/>
          <a:ext cx="3619343" cy="6052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5413" tIns="0" rIns="105413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Обладнання та предмети довгострокового використання – 387  тис. грн.</a:t>
          </a:r>
          <a:endParaRPr lang="ru-RU" sz="16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749" y="119638"/>
        <a:ext cx="3560255" cy="546117"/>
      </dsp:txXfrm>
    </dsp:sp>
    <dsp:sp modelId="{D53E5A05-2762-40B7-B386-3CC7178E9CA4}">
      <dsp:nvSpPr>
        <dsp:cNvPr id="0" name=""/>
        <dsp:cNvSpPr/>
      </dsp:nvSpPr>
      <dsp:spPr>
        <a:xfrm>
          <a:off x="0" y="1499249"/>
          <a:ext cx="3984104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326025-CB51-4290-AB1B-5DF687967A9F}">
      <dsp:nvSpPr>
        <dsp:cNvPr id="0" name=""/>
        <dsp:cNvSpPr/>
      </dsp:nvSpPr>
      <dsp:spPr>
        <a:xfrm>
          <a:off x="199010" y="932899"/>
          <a:ext cx="3434096" cy="78775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5413" tIns="0" rIns="10541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Капітальний ремонт варочного цеху – 645 тис. грн.</a:t>
          </a:r>
          <a:endParaRPr lang="ru-RU" sz="18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7465" y="971354"/>
        <a:ext cx="3357186" cy="710840"/>
      </dsp:txXfrm>
    </dsp:sp>
    <dsp:sp modelId="{049FC419-D797-4171-B139-53BC383FF0D9}">
      <dsp:nvSpPr>
        <dsp:cNvPr id="0" name=""/>
        <dsp:cNvSpPr/>
      </dsp:nvSpPr>
      <dsp:spPr>
        <a:xfrm>
          <a:off x="0" y="2179649"/>
          <a:ext cx="3984104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B2232F-26EE-49F0-A24D-7875FD13E460}">
      <dsp:nvSpPr>
        <dsp:cNvPr id="0" name=""/>
        <dsp:cNvSpPr/>
      </dsp:nvSpPr>
      <dsp:spPr>
        <a:xfrm>
          <a:off x="199205" y="1958249"/>
          <a:ext cx="3437453" cy="442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5413" tIns="0" rIns="10541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Підручники – 1 млн. 657 тис. грн.</a:t>
          </a:r>
          <a:endParaRPr lang="ru-RU" sz="15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0821" y="1979865"/>
        <a:ext cx="3394221" cy="399568"/>
      </dsp:txXfrm>
    </dsp:sp>
    <dsp:sp modelId="{142EBF83-BCDE-4B5F-87D1-A479D15202E4}">
      <dsp:nvSpPr>
        <dsp:cNvPr id="0" name=""/>
        <dsp:cNvSpPr/>
      </dsp:nvSpPr>
      <dsp:spPr>
        <a:xfrm>
          <a:off x="0" y="2860049"/>
          <a:ext cx="3984104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7D01C5-E1E9-4A87-B8F7-4F8607DF0488}">
      <dsp:nvSpPr>
        <dsp:cNvPr id="0" name=""/>
        <dsp:cNvSpPr/>
      </dsp:nvSpPr>
      <dsp:spPr>
        <a:xfrm>
          <a:off x="199205" y="2638649"/>
          <a:ext cx="2788872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5413" tIns="0" rIns="10541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Встановлено 15 вікон – 322 тис. грн.</a:t>
          </a:r>
          <a:endParaRPr lang="ru-RU" sz="15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0821" y="2660265"/>
        <a:ext cx="2745640" cy="3995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A3766-82B4-4350-B2F2-8653A58506F3}">
      <dsp:nvSpPr>
        <dsp:cNvPr id="0" name=""/>
        <dsp:cNvSpPr/>
      </dsp:nvSpPr>
      <dsp:spPr>
        <a:xfrm>
          <a:off x="8658" y="0"/>
          <a:ext cx="1662996" cy="9361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1-4 класи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НУШ (за програмою під редакцією О.Я.Савченко) </a:t>
          </a:r>
          <a:endParaRPr lang="ru-RU" sz="12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076" y="27418"/>
        <a:ext cx="1608160" cy="881268"/>
      </dsp:txXfrm>
    </dsp:sp>
    <dsp:sp modelId="{6D9C51CE-052A-439D-B339-F068472522E1}">
      <dsp:nvSpPr>
        <dsp:cNvPr id="0" name=""/>
        <dsp:cNvSpPr/>
      </dsp:nvSpPr>
      <dsp:spPr>
        <a:xfrm>
          <a:off x="1837954" y="261840"/>
          <a:ext cx="352555" cy="4124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1837954" y="344325"/>
        <a:ext cx="246789" cy="247453"/>
      </dsp:txXfrm>
    </dsp:sp>
    <dsp:sp modelId="{DDCE9F63-1F3C-4547-97EE-F1848F07BDE6}">
      <dsp:nvSpPr>
        <dsp:cNvPr id="0" name=""/>
        <dsp:cNvSpPr/>
      </dsp:nvSpPr>
      <dsp:spPr>
        <a:xfrm>
          <a:off x="2336853" y="0"/>
          <a:ext cx="1662996" cy="9361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5-7 класи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НУШ (за модальними програмами)</a:t>
          </a:r>
          <a:endParaRPr lang="ru-RU" sz="12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64271" y="27418"/>
        <a:ext cx="1608160" cy="881268"/>
      </dsp:txXfrm>
    </dsp:sp>
    <dsp:sp modelId="{A611A42D-E7C2-4588-94DA-727862BF6C40}">
      <dsp:nvSpPr>
        <dsp:cNvPr id="0" name=""/>
        <dsp:cNvSpPr/>
      </dsp:nvSpPr>
      <dsp:spPr>
        <a:xfrm>
          <a:off x="4168314" y="261840"/>
          <a:ext cx="357144" cy="4124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4168314" y="344325"/>
        <a:ext cx="250001" cy="247453"/>
      </dsp:txXfrm>
    </dsp:sp>
    <dsp:sp modelId="{7D5687CD-1741-4E61-94B6-CD9A4591AA7B}">
      <dsp:nvSpPr>
        <dsp:cNvPr id="0" name=""/>
        <dsp:cNvSpPr/>
      </dsp:nvSpPr>
      <dsp:spPr>
        <a:xfrm>
          <a:off x="4673707" y="0"/>
          <a:ext cx="1662996" cy="9361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8-10 класи</a:t>
          </a:r>
          <a:endParaRPr lang="ru-RU" sz="20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01125" y="27418"/>
        <a:ext cx="1608160" cy="8812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D2B94-9BDE-477C-AE39-0B8B064B8D62}">
      <dsp:nvSpPr>
        <dsp:cNvPr id="0" name=""/>
        <dsp:cNvSpPr/>
      </dsp:nvSpPr>
      <dsp:spPr>
        <a:xfrm>
          <a:off x="0" y="220769"/>
          <a:ext cx="1263124" cy="9579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30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вчителів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058" y="248827"/>
        <a:ext cx="1207008" cy="901866"/>
      </dsp:txXfrm>
    </dsp:sp>
    <dsp:sp modelId="{DDABC6E6-36D9-46EB-BEEF-C34739F9DACA}">
      <dsp:nvSpPr>
        <dsp:cNvPr id="0" name=""/>
        <dsp:cNvSpPr/>
      </dsp:nvSpPr>
      <dsp:spPr>
        <a:xfrm rot="39317">
          <a:off x="1391466" y="553381"/>
          <a:ext cx="272121" cy="3132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1391469" y="615565"/>
        <a:ext cx="190485" cy="187952"/>
      </dsp:txXfrm>
    </dsp:sp>
    <dsp:sp modelId="{7E55DBBE-49B7-4605-A274-AFE987A05A44}">
      <dsp:nvSpPr>
        <dsp:cNvPr id="0" name=""/>
        <dsp:cNvSpPr/>
      </dsp:nvSpPr>
      <dsp:spPr>
        <a:xfrm>
          <a:off x="1776527" y="241088"/>
          <a:ext cx="1263124" cy="9579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82924"/>
                <a:satOff val="4875"/>
                <a:lumOff val="1863"/>
                <a:alphaOff val="0"/>
                <a:tint val="43000"/>
                <a:satMod val="165000"/>
              </a:schemeClr>
            </a:gs>
            <a:gs pos="55000">
              <a:schemeClr val="accent2">
                <a:hueOff val="2382924"/>
                <a:satOff val="4875"/>
                <a:lumOff val="1863"/>
                <a:alphaOff val="0"/>
                <a:tint val="83000"/>
                <a:satMod val="155000"/>
              </a:schemeClr>
            </a:gs>
            <a:gs pos="100000">
              <a:schemeClr val="accent2">
                <a:hueOff val="2382924"/>
                <a:satOff val="4875"/>
                <a:lumOff val="1863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12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вихователів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04585" y="269146"/>
        <a:ext cx="1207008" cy="901866"/>
      </dsp:txXfrm>
    </dsp:sp>
    <dsp:sp modelId="{512C3F8C-E869-4E7F-B698-7C8907DFD07A}">
      <dsp:nvSpPr>
        <dsp:cNvPr id="0" name=""/>
        <dsp:cNvSpPr/>
      </dsp:nvSpPr>
      <dsp:spPr>
        <a:xfrm>
          <a:off x="3165964" y="563452"/>
          <a:ext cx="267782" cy="3132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177232"/>
            <a:satOff val="6500"/>
            <a:lumOff val="2484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165964" y="626103"/>
        <a:ext cx="187447" cy="187952"/>
      </dsp:txXfrm>
    </dsp:sp>
    <dsp:sp modelId="{5334D624-F409-4055-B2BF-707990F53B08}">
      <dsp:nvSpPr>
        <dsp:cNvPr id="0" name=""/>
        <dsp:cNvSpPr/>
      </dsp:nvSpPr>
      <dsp:spPr>
        <a:xfrm>
          <a:off x="3544901" y="241088"/>
          <a:ext cx="1263124" cy="9579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765848"/>
                <a:satOff val="9751"/>
                <a:lumOff val="3725"/>
                <a:alphaOff val="0"/>
                <a:tint val="43000"/>
                <a:satMod val="165000"/>
              </a:schemeClr>
            </a:gs>
            <a:gs pos="55000">
              <a:schemeClr val="accent2">
                <a:hueOff val="4765848"/>
                <a:satOff val="9751"/>
                <a:lumOff val="3725"/>
                <a:alphaOff val="0"/>
                <a:tint val="83000"/>
                <a:satMod val="155000"/>
              </a:schemeClr>
            </a:gs>
            <a:gs pos="100000">
              <a:schemeClr val="accent2">
                <a:hueOff val="4765848"/>
                <a:satOff val="9751"/>
                <a:lumOff val="3725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17 </a:t>
          </a: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корекційних педагогів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572959" y="269146"/>
        <a:ext cx="1207008" cy="901866"/>
      </dsp:txXfrm>
    </dsp:sp>
    <dsp:sp modelId="{8CA337A3-02BD-4EB0-B8D3-D45C1D4549C8}">
      <dsp:nvSpPr>
        <dsp:cNvPr id="0" name=""/>
        <dsp:cNvSpPr/>
      </dsp:nvSpPr>
      <dsp:spPr>
        <a:xfrm>
          <a:off x="4934338" y="563452"/>
          <a:ext cx="267782" cy="3132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6354464"/>
            <a:satOff val="13001"/>
            <a:lumOff val="4967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4934338" y="626103"/>
        <a:ext cx="187447" cy="187952"/>
      </dsp:txXfrm>
    </dsp:sp>
    <dsp:sp modelId="{B5D65668-3865-4FCA-AEB6-EFF83D62AD13}">
      <dsp:nvSpPr>
        <dsp:cNvPr id="0" name=""/>
        <dsp:cNvSpPr/>
      </dsp:nvSpPr>
      <dsp:spPr>
        <a:xfrm>
          <a:off x="5313276" y="241088"/>
          <a:ext cx="1263124" cy="9579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7148772"/>
                <a:satOff val="14626"/>
                <a:lumOff val="5588"/>
                <a:alphaOff val="0"/>
                <a:tint val="43000"/>
                <a:satMod val="165000"/>
              </a:schemeClr>
            </a:gs>
            <a:gs pos="55000">
              <a:schemeClr val="accent2">
                <a:hueOff val="7148772"/>
                <a:satOff val="14626"/>
                <a:lumOff val="5588"/>
                <a:alphaOff val="0"/>
                <a:tint val="83000"/>
                <a:satMod val="155000"/>
              </a:schemeClr>
            </a:gs>
            <a:gs pos="100000">
              <a:schemeClr val="accent2">
                <a:hueOff val="7148772"/>
                <a:satOff val="14626"/>
                <a:lumOff val="558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5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медичних працівників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341334" y="269146"/>
        <a:ext cx="1207008" cy="901866"/>
      </dsp:txXfrm>
    </dsp:sp>
    <dsp:sp modelId="{9F1FA731-9C18-4E18-832F-40C4B28B63E8}">
      <dsp:nvSpPr>
        <dsp:cNvPr id="0" name=""/>
        <dsp:cNvSpPr/>
      </dsp:nvSpPr>
      <dsp:spPr>
        <a:xfrm>
          <a:off x="6702712" y="563452"/>
          <a:ext cx="267782" cy="3132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9531695"/>
            <a:satOff val="19501"/>
            <a:lumOff val="7451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6702712" y="626103"/>
        <a:ext cx="187447" cy="187952"/>
      </dsp:txXfrm>
    </dsp:sp>
    <dsp:sp modelId="{9ACE3793-66C0-4FAD-A0CC-D8EA3981A60D}">
      <dsp:nvSpPr>
        <dsp:cNvPr id="0" name=""/>
        <dsp:cNvSpPr/>
      </dsp:nvSpPr>
      <dsp:spPr>
        <a:xfrm>
          <a:off x="7081650" y="241088"/>
          <a:ext cx="1263124" cy="9579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9531695"/>
                <a:satOff val="19501"/>
                <a:lumOff val="7451"/>
                <a:alphaOff val="0"/>
                <a:tint val="43000"/>
                <a:satMod val="165000"/>
              </a:schemeClr>
            </a:gs>
            <a:gs pos="55000">
              <a:schemeClr val="accent2">
                <a:hueOff val="9531695"/>
                <a:satOff val="19501"/>
                <a:lumOff val="7451"/>
                <a:alphaOff val="0"/>
                <a:tint val="83000"/>
                <a:satMod val="155000"/>
              </a:schemeClr>
            </a:gs>
            <a:gs pos="100000">
              <a:schemeClr val="accent2">
                <a:hueOff val="9531695"/>
                <a:satOff val="19501"/>
                <a:lumOff val="7451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43 </a:t>
          </a: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осіб обслуговуючого персоналу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109708" y="269146"/>
        <a:ext cx="1207008" cy="9018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9E7E3-0131-4B84-84F2-74209786FFE4}">
      <dsp:nvSpPr>
        <dsp:cNvPr id="0" name=""/>
        <dsp:cNvSpPr/>
      </dsp:nvSpPr>
      <dsp:spPr>
        <a:xfrm>
          <a:off x="0" y="0"/>
          <a:ext cx="4392487" cy="118088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</a:rPr>
            <a:t>Всього:  9 вчителів, 75 учасників, 67 переможців. З 49 перших місць 40 – 1 клас, що складає 82%.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646" y="57646"/>
        <a:ext cx="4277195" cy="1065595"/>
      </dsp:txXfrm>
    </dsp:sp>
    <dsp:sp modelId="{9356E3EC-63AA-4518-A68D-0DB48519A6AD}">
      <dsp:nvSpPr>
        <dsp:cNvPr id="0" name=""/>
        <dsp:cNvSpPr/>
      </dsp:nvSpPr>
      <dsp:spPr>
        <a:xfrm>
          <a:off x="0" y="1195285"/>
          <a:ext cx="4392487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461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200" b="1" kern="1200" dirty="0" smtClean="0"/>
            <a:t>І МІСЦЕ  (49 здобувачів освіти)</a:t>
          </a:r>
          <a:endParaRPr lang="ru-RU" sz="1200" b="1" kern="1200" dirty="0"/>
        </a:p>
      </dsp:txBody>
      <dsp:txXfrm>
        <a:off x="0" y="1195285"/>
        <a:ext cx="4392487" cy="264960"/>
      </dsp:txXfrm>
    </dsp:sp>
    <dsp:sp modelId="{459C3503-6229-4667-AF25-BF3D2F837C28}">
      <dsp:nvSpPr>
        <dsp:cNvPr id="0" name=""/>
        <dsp:cNvSpPr/>
      </dsp:nvSpPr>
      <dsp:spPr>
        <a:xfrm>
          <a:off x="0" y="1460245"/>
          <a:ext cx="4392487" cy="85268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18 учнів школи стали переможцями в різних конкурсах та спортивних змаганнях</a:t>
          </a:r>
        </a:p>
      </dsp:txBody>
      <dsp:txXfrm>
        <a:off x="41625" y="1501870"/>
        <a:ext cx="4309237" cy="769435"/>
      </dsp:txXfrm>
    </dsp:sp>
    <dsp:sp modelId="{7F184F3D-5539-40A8-9F62-5081791DA084}">
      <dsp:nvSpPr>
        <dsp:cNvPr id="0" name=""/>
        <dsp:cNvSpPr/>
      </dsp:nvSpPr>
      <dsp:spPr>
        <a:xfrm>
          <a:off x="0" y="2312930"/>
          <a:ext cx="4392487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461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200" b="1" kern="1200" dirty="0" smtClean="0"/>
            <a:t>І МІСЦЕ ( 14  здобувачі освіти)</a:t>
          </a:r>
          <a:endParaRPr lang="ru-RU" sz="1200" b="1" kern="1200" dirty="0"/>
        </a:p>
      </dsp:txBody>
      <dsp:txXfrm>
        <a:off x="0" y="2312930"/>
        <a:ext cx="4392487" cy="26496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8C6213-58F7-4994-84AA-57D4CBA92514}">
      <dsp:nvSpPr>
        <dsp:cNvPr id="0" name=""/>
        <dsp:cNvSpPr/>
      </dsp:nvSpPr>
      <dsp:spPr>
        <a:xfrm>
          <a:off x="4798" y="482619"/>
          <a:ext cx="1342554" cy="9069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Відпущено 3589 процедур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362" y="509183"/>
        <a:ext cx="1289426" cy="853840"/>
      </dsp:txXfrm>
    </dsp:sp>
    <dsp:sp modelId="{C65B5755-9E8E-4F74-8960-530711595A27}">
      <dsp:nvSpPr>
        <dsp:cNvPr id="0" name=""/>
        <dsp:cNvSpPr/>
      </dsp:nvSpPr>
      <dsp:spPr>
        <a:xfrm>
          <a:off x="1428395" y="835611"/>
          <a:ext cx="171809" cy="2009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1428395" y="875808"/>
        <a:ext cx="120266" cy="120590"/>
      </dsp:txXfrm>
    </dsp:sp>
    <dsp:sp modelId="{C8A80EA7-B4D3-4229-864C-924E9C0E841F}">
      <dsp:nvSpPr>
        <dsp:cNvPr id="0" name=""/>
        <dsp:cNvSpPr/>
      </dsp:nvSpPr>
      <dsp:spPr>
        <a:xfrm>
          <a:off x="1671522" y="498956"/>
          <a:ext cx="1394656" cy="8742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Придбано медикаментів на 35</a:t>
          </a: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2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тис.грн</a:t>
          </a:r>
          <a:r>
            <a:rPr lang="uk-UA" sz="1000" b="1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97129" y="524563"/>
        <a:ext cx="1343442" cy="823081"/>
      </dsp:txXfrm>
    </dsp:sp>
    <dsp:sp modelId="{526C28F6-F132-4EC3-94E1-7E9A9463AC38}">
      <dsp:nvSpPr>
        <dsp:cNvPr id="0" name=""/>
        <dsp:cNvSpPr/>
      </dsp:nvSpPr>
      <dsp:spPr>
        <a:xfrm>
          <a:off x="3147221" y="835611"/>
          <a:ext cx="171809" cy="2009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3147221" y="875808"/>
        <a:ext cx="120266" cy="120590"/>
      </dsp:txXfrm>
    </dsp:sp>
    <dsp:sp modelId="{E60C9733-453C-4DDE-86AD-5A953A7DD5AB}">
      <dsp:nvSpPr>
        <dsp:cNvPr id="0" name=""/>
        <dsp:cNvSpPr/>
      </dsp:nvSpPr>
      <dsp:spPr>
        <a:xfrm>
          <a:off x="3390348" y="498956"/>
          <a:ext cx="1213365" cy="8742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Оздоровлено  124 дітей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15955" y="524563"/>
        <a:ext cx="1162151" cy="8230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EC328-AB3A-4974-8C70-AF23AE8D4FC5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86722-3BA0-4DB6-9DE2-4EC21A84E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36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6722-3BA0-4DB6-9DE2-4EC21A84EDF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81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09.09.2025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09.09.2025</a:t>
            </a:fld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09.09.2025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09.09.2025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chart" Target="../charts/chart6.xml"/><Relationship Id="rId7" Type="http://schemas.openxmlformats.org/officeDocument/2006/relationships/diagramColors" Target="../diagrams/colors7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54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chart" Target="../charts/chart2.xml"/><Relationship Id="rId7" Type="http://schemas.openxmlformats.org/officeDocument/2006/relationships/diagramColors" Target="../diagrams/colors3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7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702624" cy="2619723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ЗВІТ ДИРЕКТОРА</a:t>
            </a:r>
            <a:br>
              <a:rPr lang="uk-UA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КЗСОР «Конотопська спеціальна школа» </a:t>
            </a:r>
            <a:br>
              <a:rPr lang="uk-UA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за 2024-2025 навчальний рік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" t="2281" r="4961"/>
          <a:stretch/>
        </p:blipFill>
        <p:spPr bwMode="auto">
          <a:xfrm>
            <a:off x="899592" y="4033378"/>
            <a:ext cx="3800097" cy="239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341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424936" cy="106680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КАДРОВИЙ ПОТЕНЦІАЛ СПЕЦІАЛЬНОЇ ШКОЛИ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12" y="2780928"/>
            <a:ext cx="4988918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609134224"/>
              </p:ext>
            </p:extLst>
          </p:nvPr>
        </p:nvGraphicFramePr>
        <p:xfrm>
          <a:off x="2411760" y="1412776"/>
          <a:ext cx="6336704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13638698"/>
              </p:ext>
            </p:extLst>
          </p:nvPr>
        </p:nvGraphicFramePr>
        <p:xfrm>
          <a:off x="467544" y="4941168"/>
          <a:ext cx="8352928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49776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ПІДВИЩЕННЯ КВАЛІФІКАЦІЇ</a:t>
            </a:r>
            <a:endParaRPr lang="ru-RU" sz="36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59" y="1196752"/>
            <a:ext cx="3661498" cy="27461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4700" y="1196752"/>
            <a:ext cx="4833016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423" y="3933056"/>
            <a:ext cx="3378146" cy="26159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9936" y="2924944"/>
            <a:ext cx="3164431" cy="37138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624" y="2996952"/>
            <a:ext cx="1368152" cy="125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365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ПЕРЕДОВИЙ ПЕДАГОГІЧНИЙ ДОСВІД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844824"/>
            <a:ext cx="2584145" cy="3445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7944" y="1340768"/>
            <a:ext cx="4691511" cy="33123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8012" y="4326400"/>
            <a:ext cx="5262952" cy="24308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85184"/>
            <a:ext cx="2435049" cy="120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870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НАВЧАННЯ В НАДЗВИЧАЙНІЙ СИТУАЦІЇЇ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644485"/>
            <a:ext cx="2904001" cy="44000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80" y="1268760"/>
            <a:ext cx="5400600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4285864"/>
            <a:ext cx="5790043" cy="24788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9261648"/>
            <a:ext cx="1573790" cy="153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664" y="11709920"/>
            <a:ext cx="27813000" cy="271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921" y="5472853"/>
            <a:ext cx="1265420" cy="123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08" y="5661247"/>
            <a:ext cx="1256846" cy="10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516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ЯКІСТЬ ОСВІТИ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340767"/>
            <a:ext cx="3960440" cy="52805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43022960"/>
              </p:ext>
            </p:extLst>
          </p:nvPr>
        </p:nvGraphicFramePr>
        <p:xfrm>
          <a:off x="4572000" y="3645024"/>
          <a:ext cx="4392488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301193664"/>
              </p:ext>
            </p:extLst>
          </p:nvPr>
        </p:nvGraphicFramePr>
        <p:xfrm>
          <a:off x="4211960" y="404664"/>
          <a:ext cx="460851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21243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СПІВПРАЦЯ З ВИЩИМИ ЗАКЛАДАМИ ОСВІТИ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 dirty="0" smtClean="0"/>
          </a:p>
          <a:p>
            <a:endParaRPr lang="ru-RU" dirty="0"/>
          </a:p>
        </p:txBody>
      </p:sp>
      <p:pic>
        <p:nvPicPr>
          <p:cNvPr id="1026" name="Picture 2" descr="D:\Desktop\v_87_60521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4497320" cy="2095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7" name="Picture 3" descr="D:\Desktop\hqdefaul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72816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8" name="Picture 4" descr="D:\Desktop\ДНІ-НАУКИ-16-24-916x76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21"/>
          <a:stretch/>
        </p:blipFill>
        <p:spPr bwMode="auto">
          <a:xfrm>
            <a:off x="755576" y="4221088"/>
            <a:ext cx="3416894" cy="2282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9" name="Picture 5" descr="D:\Desktop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66892"/>
            <a:ext cx="4039632" cy="2426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88334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48072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ПСИХОЛОГІЧНА ПІДТРИМКА ВСІХ УЧАСНИКІВ ОСВІТНЬОГО ПРОЦЕСУ 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396711"/>
            <a:ext cx="2390677" cy="51760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1124744"/>
            <a:ext cx="3490803" cy="46660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4" y="1866520"/>
            <a:ext cx="3177310" cy="42364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417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08112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ТИФЛОПЕДАГОГІЧНИЙ СУПРОВІД ОСВІТНЬОГО ПРОЦЕСУ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844824"/>
            <a:ext cx="2298670" cy="30648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3" y="1678314"/>
            <a:ext cx="3966429" cy="29748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69016">
            <a:off x="5220236" y="3885302"/>
            <a:ext cx="3575377" cy="26815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5892" y="1268760"/>
            <a:ext cx="2985456" cy="22334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40993">
            <a:off x="1967423" y="3730144"/>
            <a:ext cx="2118087" cy="28965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443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507288" cy="1008112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МЕДИЧНИЙ СУПРОВІД </a:t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ОСВІТНЬОГО </a:t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ПРОЦЕСУ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F:\ФОТОЗВІТ ЗЕЛЕНСЬКА\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" t="6812" r="3365" b="19075"/>
          <a:stretch/>
        </p:blipFill>
        <p:spPr bwMode="auto">
          <a:xfrm>
            <a:off x="3923928" y="1052736"/>
            <a:ext cx="4896544" cy="29329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77189639"/>
              </p:ext>
            </p:extLst>
          </p:nvPr>
        </p:nvGraphicFramePr>
        <p:xfrm>
          <a:off x="179512" y="1628800"/>
          <a:ext cx="4608512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902792410"/>
              </p:ext>
            </p:extLst>
          </p:nvPr>
        </p:nvGraphicFramePr>
        <p:xfrm>
          <a:off x="251520" y="4221088"/>
          <a:ext cx="864096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745119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64807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ВИХОВНИЙ ПРОЦЕС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F:\ФОТОЗВІТ ЗЕЛЕНСЬКА\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9872" r="5541" b="11155"/>
          <a:stretch/>
        </p:blipFill>
        <p:spPr bwMode="auto">
          <a:xfrm>
            <a:off x="539552" y="1340768"/>
            <a:ext cx="4032448" cy="25654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32152309"/>
              </p:ext>
            </p:extLst>
          </p:nvPr>
        </p:nvGraphicFramePr>
        <p:xfrm>
          <a:off x="4644008" y="764704"/>
          <a:ext cx="4248472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05180338"/>
              </p:ext>
            </p:extLst>
          </p:nvPr>
        </p:nvGraphicFramePr>
        <p:xfrm>
          <a:off x="251520" y="1052736"/>
          <a:ext cx="8568952" cy="8888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889925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РОЗВИТОК СПЕЦІАЛЬНОГО ЗАКЛАДУ ОСВІТИ В УМОВАХ НОВОЇ </a:t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УКРАЇНСЬКОЇ ШКОЛИ та ВІЙНИ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4" t="9788" r="5893" b="4538"/>
          <a:stretch/>
        </p:blipFill>
        <p:spPr bwMode="auto">
          <a:xfrm>
            <a:off x="683568" y="1916832"/>
            <a:ext cx="4032448" cy="35575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68440061"/>
              </p:ext>
            </p:extLst>
          </p:nvPr>
        </p:nvGraphicFramePr>
        <p:xfrm>
          <a:off x="5076056" y="1772816"/>
          <a:ext cx="3600400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09263311"/>
              </p:ext>
            </p:extLst>
          </p:nvPr>
        </p:nvGraphicFramePr>
        <p:xfrm>
          <a:off x="395536" y="5445224"/>
          <a:ext cx="8352928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132739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ЗУСТРІЧ ГОСТЕЙ з ЕСТОНІЇ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Desktop\изображение_viber_2025-05-30_09-59-55-7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3"/>
          <a:stretch/>
        </p:blipFill>
        <p:spPr bwMode="auto">
          <a:xfrm>
            <a:off x="1331640" y="2178568"/>
            <a:ext cx="6479027" cy="4072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31312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440160"/>
          </a:xfrm>
        </p:spPr>
        <p:txBody>
          <a:bodyPr>
            <a:norm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УПОРЯДКОВАНА ТЕРИТОРІЯ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Desktop\изображение_viber_2025-05-30_10-41-52-4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9392"/>
            <a:ext cx="2592288" cy="4324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1" name="Picture 3" descr="D:\Desktop\изображение_viber_2025-05-30_10-40-39-0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t="414" r="11957" b="32366"/>
          <a:stretch/>
        </p:blipFill>
        <p:spPr bwMode="auto">
          <a:xfrm>
            <a:off x="6084168" y="1844824"/>
            <a:ext cx="2664296" cy="44057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" name="Picture 4" descr="D:\Desktop\изображение_viber_2025-05-21_10-58-55-5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564904"/>
            <a:ext cx="2412480" cy="2749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2837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ПСИХОЛОГО-МЕДИКО-ПЕДАГОГІЧНА КОМІСІЯ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288" y="3212976"/>
            <a:ext cx="4108704" cy="3081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473922642"/>
              </p:ext>
            </p:extLst>
          </p:nvPr>
        </p:nvGraphicFramePr>
        <p:xfrm>
          <a:off x="467544" y="1628800"/>
          <a:ext cx="8352928" cy="1743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3" y="3140968"/>
            <a:ext cx="2988410" cy="33085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812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СОЦІАЛЬНО-ПСИХОЛОГІЧНА СЛУЖБА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ФОТО телефон 21.12.2018\20181031_1047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96136" y="3563235"/>
            <a:ext cx="3456384" cy="259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21346218"/>
              </p:ext>
            </p:extLst>
          </p:nvPr>
        </p:nvGraphicFramePr>
        <p:xfrm>
          <a:off x="251520" y="1124744"/>
          <a:ext cx="7056784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68760"/>
            <a:ext cx="2081808" cy="156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401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792088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ФІНАНСОВО-ГОСПОДАРСЬКА ДІЯЛЬНІСТЬ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212976"/>
            <a:ext cx="8229600" cy="336156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uk-UA" sz="2200" dirty="0"/>
              <a:t>Машина шліфувальна пневматична промислова «</a:t>
            </a:r>
            <a:r>
              <a:rPr lang="en-US" sz="2200" dirty="0"/>
              <a:t>INCERSOLL RAND M</a:t>
            </a:r>
            <a:r>
              <a:rPr lang="uk-UA" sz="2200" dirty="0"/>
              <a:t>2</a:t>
            </a:r>
            <a:r>
              <a:rPr lang="en-US" sz="2200" dirty="0"/>
              <a:t>X</a:t>
            </a:r>
            <a:r>
              <a:rPr lang="uk-UA" sz="2200" dirty="0"/>
              <a:t>250</a:t>
            </a:r>
            <a:r>
              <a:rPr lang="en-US" sz="2200" dirty="0"/>
              <a:t>RG</a:t>
            </a:r>
            <a:r>
              <a:rPr lang="uk-UA" sz="2200" dirty="0"/>
              <a:t>4» вартістю 12500 грн.</a:t>
            </a:r>
            <a:endParaRPr lang="ru-RU" sz="2200" dirty="0"/>
          </a:p>
          <a:p>
            <a:pPr lvl="0"/>
            <a:r>
              <a:rPr lang="uk-UA" sz="2200" dirty="0"/>
              <a:t>Сушильні машини </a:t>
            </a:r>
            <a:r>
              <a:rPr lang="en-US" sz="2200" dirty="0" err="1"/>
              <a:t>Miele</a:t>
            </a:r>
            <a:r>
              <a:rPr lang="en-US" sz="2200" dirty="0"/>
              <a:t> </a:t>
            </a:r>
            <a:r>
              <a:rPr lang="en-US" sz="2200" dirty="0" err="1"/>
              <a:t>dacapo</a:t>
            </a:r>
            <a:r>
              <a:rPr lang="en-US" sz="2200" dirty="0"/>
              <a:t> </a:t>
            </a:r>
            <a:r>
              <a:rPr lang="uk-UA" sz="2200" dirty="0"/>
              <a:t>і </a:t>
            </a:r>
            <a:r>
              <a:rPr lang="en-US" sz="2200" dirty="0"/>
              <a:t>Matura </a:t>
            </a:r>
            <a:r>
              <a:rPr lang="en-US" sz="2200" dirty="0" err="1"/>
              <a:t>Betried</a:t>
            </a:r>
            <a:r>
              <a:rPr lang="uk-UA" sz="2200" dirty="0"/>
              <a:t> вартістю 9500 грн.</a:t>
            </a:r>
            <a:endParaRPr lang="ru-RU" sz="2200" dirty="0"/>
          </a:p>
          <a:p>
            <a:pPr lvl="0"/>
            <a:r>
              <a:rPr lang="ru-RU" sz="2200" dirty="0" err="1"/>
              <a:t>School</a:t>
            </a:r>
            <a:r>
              <a:rPr lang="ru-RU" sz="2200" dirty="0"/>
              <a:t>-</a:t>
            </a:r>
            <a:r>
              <a:rPr lang="ru-RU" sz="2200" dirty="0" err="1"/>
              <a:t>in</a:t>
            </a:r>
            <a:r>
              <a:rPr lang="ru-RU" sz="2200" dirty="0"/>
              <a:t>-a-</a:t>
            </a:r>
            <a:r>
              <a:rPr lang="ru-RU" sz="2200" dirty="0" err="1"/>
              <a:t>carton</a:t>
            </a:r>
            <a:r>
              <a:rPr lang="ru-RU" sz="2200" dirty="0"/>
              <a:t>. Школа в коробці 1 шт. на суму 3</a:t>
            </a:r>
            <a:r>
              <a:rPr lang="uk-UA" sz="2200" dirty="0"/>
              <a:t>701</a:t>
            </a:r>
            <a:r>
              <a:rPr lang="ru-RU" sz="2200" dirty="0"/>
              <a:t>,</a:t>
            </a:r>
            <a:r>
              <a:rPr lang="uk-UA" sz="2200" dirty="0"/>
              <a:t>47</a:t>
            </a:r>
            <a:r>
              <a:rPr lang="ru-RU" sz="2200" dirty="0"/>
              <a:t> </a:t>
            </a:r>
            <a:r>
              <a:rPr lang="ru-RU" sz="2200" dirty="0" err="1"/>
              <a:t>грн</a:t>
            </a:r>
            <a:r>
              <a:rPr lang="ru-RU" sz="2200" dirty="0"/>
              <a:t>; </a:t>
            </a:r>
          </a:p>
          <a:p>
            <a:pPr lvl="0"/>
            <a:r>
              <a:rPr lang="uk-UA" sz="2200" dirty="0"/>
              <a:t>Автомобіль </a:t>
            </a:r>
            <a:r>
              <a:rPr lang="en-US" sz="2200" dirty="0"/>
              <a:t>Hyundai </a:t>
            </a:r>
            <a:r>
              <a:rPr lang="uk-UA" sz="2200" dirty="0"/>
              <a:t>вартістю 650000 грн.</a:t>
            </a:r>
            <a:endParaRPr lang="ru-RU" sz="2200" dirty="0"/>
          </a:p>
          <a:p>
            <a:pPr lvl="0"/>
            <a:r>
              <a:rPr lang="uk-UA" sz="2200" dirty="0"/>
              <a:t>Набір для проведення уроків з фізичного виховання </a:t>
            </a:r>
            <a:r>
              <a:rPr lang="en-US" sz="2200" dirty="0" err="1"/>
              <a:t>Recretio</a:t>
            </a:r>
            <a:r>
              <a:rPr lang="en-US" sz="2200" dirty="0"/>
              <a:t> kit</a:t>
            </a:r>
            <a:r>
              <a:rPr lang="uk-UA" sz="2200" dirty="0"/>
              <a:t>, 2016 на суму 6662,21 грн.  та спортивний інвентар на суму 30000 грн.</a:t>
            </a:r>
            <a:endParaRPr lang="ru-RU" sz="2200" dirty="0"/>
          </a:p>
          <a:p>
            <a:pPr lvl="0"/>
            <a:r>
              <a:rPr lang="uk-UA" sz="2200" dirty="0"/>
              <a:t>Китайські лампочки Е 27 на суму 3920 грн.</a:t>
            </a:r>
            <a:endParaRPr lang="ru-RU" sz="2200" dirty="0"/>
          </a:p>
          <a:p>
            <a:pPr lvl="0"/>
            <a:r>
              <a:rPr lang="uk-UA" sz="2200" dirty="0"/>
              <a:t>Індивідуальний навчальний комплект А для 1-4 класів на суму 1219,52 грн.</a:t>
            </a:r>
            <a:endParaRPr lang="ru-RU" sz="2200" dirty="0"/>
          </a:p>
          <a:p>
            <a:pPr lvl="0"/>
            <a:r>
              <a:rPr lang="uk-UA" sz="2200" dirty="0"/>
              <a:t>Конструктор з полімерних матеріалів вартістю 12600 грн.</a:t>
            </a:r>
            <a:endParaRPr lang="ru-RU" sz="2200" dirty="0"/>
          </a:p>
          <a:p>
            <a:pPr lvl="0"/>
            <a:r>
              <a:rPr lang="uk-UA" sz="2200" dirty="0"/>
              <a:t>Бісер на суму 12750 грн.</a:t>
            </a:r>
            <a:endParaRPr lang="ru-RU" sz="2200" dirty="0"/>
          </a:p>
          <a:p>
            <a:pPr lvl="0"/>
            <a:r>
              <a:rPr lang="uk-UA" sz="2200" dirty="0"/>
              <a:t>Аптечка першої допомоги вартістю 12852,85 грн.</a:t>
            </a:r>
            <a:endParaRPr lang="ru-RU" sz="2200" dirty="0"/>
          </a:p>
          <a:p>
            <a:pPr lvl="0"/>
            <a:r>
              <a:rPr lang="uk-UA" sz="2200" dirty="0"/>
              <a:t>Ноутбуки 80 штук на суму 1476240,27 грн. </a:t>
            </a:r>
            <a:endParaRPr lang="ru-RU" sz="2200" dirty="0"/>
          </a:p>
          <a:p>
            <a:endParaRPr lang="ru-RU" dirty="0"/>
          </a:p>
        </p:txBody>
      </p:sp>
      <p:pic>
        <p:nvPicPr>
          <p:cNvPr id="1026" name="Picture 2" descr="D:\Desktop\изображение_viber_2025-05-21_10-58-46-8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4078760" cy="18838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7" name="Picture 3" descr="D:\Desktop\изображение_viber_2025-05-23_10-34-02-3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10400"/>
            <a:ext cx="2664296" cy="1998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1978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08112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              РОЗВИТОК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ЗАКЛАДУ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597935"/>
              </p:ext>
            </p:extLst>
          </p:nvPr>
        </p:nvGraphicFramePr>
        <p:xfrm>
          <a:off x="399492" y="1844824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85" y="404664"/>
            <a:ext cx="1595074" cy="1424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58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ПРОЗОРІСТЬ ТА ІНФОРМАЦІЙНА ВІДКРИТІСТЬ ЗАКЛАДУ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KONOTOP_INT@UKR.NET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6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7698" y="2348880"/>
            <a:ext cx="4798558" cy="37654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052736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150"/>
            <a:ext cx="1898185" cy="142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301" y="3716776"/>
            <a:ext cx="1916815" cy="187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1517263" cy="185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2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ДИНАМІКА РОЗВИТКУ МЕРЕЖІ ЗАКЛАДУ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306876"/>
              </p:ext>
            </p:extLst>
          </p:nvPr>
        </p:nvGraphicFramePr>
        <p:xfrm>
          <a:off x="611560" y="2276872"/>
          <a:ext cx="3816424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5296796"/>
              </p:ext>
            </p:extLst>
          </p:nvPr>
        </p:nvGraphicFramePr>
        <p:xfrm>
          <a:off x="4644008" y="2276872"/>
          <a:ext cx="3816424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754673992"/>
              </p:ext>
            </p:extLst>
          </p:nvPr>
        </p:nvGraphicFramePr>
        <p:xfrm>
          <a:off x="899592" y="4581128"/>
          <a:ext cx="7128792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80738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1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ВИКОНАННЯ НАВЧАЛЬНОГО ПЛАНУ ТА ОСВІТНІХ ПРОГРАМ ЗА ПІДСУМКАМИ </a:t>
            </a:r>
            <a:r>
              <a:rPr lang="uk-UA" sz="3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2024/2025 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навчального року</a:t>
            </a:r>
            <a:b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030718"/>
              </p:ext>
            </p:extLst>
          </p:nvPr>
        </p:nvGraphicFramePr>
        <p:xfrm>
          <a:off x="457200" y="2276867"/>
          <a:ext cx="8229599" cy="3818248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860501"/>
                <a:gridCol w="947806"/>
                <a:gridCol w="937984"/>
                <a:gridCol w="815212"/>
                <a:gridCol w="928708"/>
                <a:gridCol w="928708"/>
                <a:gridCol w="1062394"/>
                <a:gridCol w="983820"/>
                <a:gridCol w="764466"/>
              </a:tblGrid>
              <a:tr h="33844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Клас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 err="1">
                          <a:effectLst/>
                        </a:rPr>
                        <a:t>Інваріативна</a:t>
                      </a:r>
                      <a:r>
                        <a:rPr lang="uk-UA" sz="1000" b="1" dirty="0">
                          <a:effectLst/>
                        </a:rPr>
                        <a:t> складова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Корекційно-розвитковий складник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ОФЛАЙН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ДИСТАНЦІЙНО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ЗАПЛАНОВА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ВИКОНАНО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% очної форми навчання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</a:tr>
              <a:tr h="3709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Синхронно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Асинхронно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1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805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420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969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213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43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1225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1225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79%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</a:tr>
              <a:tr h="182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2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840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455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989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254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52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1295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1295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76%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</a:tr>
              <a:tr h="182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3-А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875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455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1041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245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44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1330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1330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78%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</a:tr>
              <a:tr h="182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3-Б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875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455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1041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245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44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1330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1330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78%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</a:tr>
              <a:tr h="182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4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875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455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1040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241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49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1330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1330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78%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</a:tr>
              <a:tr h="182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Всього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4270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2240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5080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1198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232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6510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6510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78%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FF00"/>
                    </a:solidFill>
                  </a:tcPr>
                </a:tc>
              </a:tr>
              <a:tr h="182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5-А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1032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210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356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771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115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1242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1242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29%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</a:tr>
              <a:tr h="182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5-Б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1032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210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420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695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127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1242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1242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34%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</a:tr>
              <a:tr h="182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6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1172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210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516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744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122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1382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1382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36%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</a:tr>
              <a:tr h="182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7-А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1207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210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302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959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156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1417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1417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21%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</a:tr>
              <a:tr h="182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7-Б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1207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210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454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848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115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1417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1417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32%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</a:tr>
              <a:tr h="182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8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1120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175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354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783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158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1295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1295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27%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</a:tr>
              <a:tr h="182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9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1190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175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398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783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184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1365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1365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29%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</a:tr>
              <a:tr h="182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10-А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1120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105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356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842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27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1225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1225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29%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</a:tr>
              <a:tr h="182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10-Б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1120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105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307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874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44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1225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1225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25%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/>
                </a:tc>
              </a:tr>
              <a:tr h="182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Всього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10200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1610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3463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7299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1048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11810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11810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29%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FF00"/>
                    </a:solidFill>
                  </a:tcPr>
                </a:tc>
              </a:tr>
              <a:tr h="182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ВСЬОГО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14470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3850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8543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8497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1280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18320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18320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47%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31" marR="58931" marT="0" marB="0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7232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ФОРМА НАВЧАННЯ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92149276"/>
              </p:ext>
            </p:extLst>
          </p:nvPr>
        </p:nvGraphicFramePr>
        <p:xfrm>
          <a:off x="1115616" y="2214562"/>
          <a:ext cx="7056784" cy="3806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0879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19256" cy="64807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Корекційна складова освітнього процесу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920" y="1548791"/>
            <a:ext cx="3264363" cy="21762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4365104"/>
            <a:ext cx="3816376" cy="17626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96269515"/>
              </p:ext>
            </p:extLst>
          </p:nvPr>
        </p:nvGraphicFramePr>
        <p:xfrm>
          <a:off x="4067944" y="1484784"/>
          <a:ext cx="475252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17615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РЕЙТИНГ КЛАСІВ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261357467"/>
              </p:ext>
            </p:extLst>
          </p:nvPr>
        </p:nvGraphicFramePr>
        <p:xfrm>
          <a:off x="1328737" y="2204864"/>
          <a:ext cx="6486525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5929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06984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орівняльний </a:t>
            </a:r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аналіз здійснено в межах трьох років </a:t>
            </a:r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570430701"/>
              </p:ext>
            </p:extLst>
          </p:nvPr>
        </p:nvGraphicFramePr>
        <p:xfrm>
          <a:off x="899592" y="2204864"/>
          <a:ext cx="7344816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77441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19256" cy="1517104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РОЗВИТОК ЗАКЛАДУ В УМОВАХ СТАНОВЛЕННЯ НОВОЇ УКРАЇНСЬКОЇ ШКОЛИ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492896"/>
            <a:ext cx="2793729" cy="20952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4250180714"/>
              </p:ext>
            </p:extLst>
          </p:nvPr>
        </p:nvGraphicFramePr>
        <p:xfrm>
          <a:off x="5076056" y="3140968"/>
          <a:ext cx="3984104" cy="332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812203452"/>
              </p:ext>
            </p:extLst>
          </p:nvPr>
        </p:nvGraphicFramePr>
        <p:xfrm>
          <a:off x="2411760" y="1844824"/>
          <a:ext cx="633670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050" name="Picture 2" descr="D:\Desktop\изображение_viber_2025-03-18_12-15-06-64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30824"/>
            <a:ext cx="4192121" cy="1726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780299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1689</TotalTime>
  <Words>876</Words>
  <Application>Microsoft Office PowerPoint</Application>
  <PresentationFormat>Экран (4:3)</PresentationFormat>
  <Paragraphs>294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Городская</vt:lpstr>
      <vt:lpstr>ЗВІТ ДИРЕКТОРА КЗСОР «Конотопська спеціальна школа»  за 2024-2025 навчальний рік</vt:lpstr>
      <vt:lpstr>РОЗВИТОК СПЕЦІАЛЬНОГО ЗАКЛАДУ ОСВІТИ В УМОВАХ НОВОЇ  УКРАЇНСЬКОЇ ШКОЛИ та ВІЙНИ</vt:lpstr>
      <vt:lpstr>ДИНАМІКА РОЗВИТКУ МЕРЕЖІ ЗАКЛАДУ</vt:lpstr>
      <vt:lpstr>ВИКОНАННЯ НАВЧАЛЬНОГО ПЛАНУ ТА ОСВІТНІХ ПРОГРАМ ЗА ПІДСУМКАМИ 2024/2025 навчального року </vt:lpstr>
      <vt:lpstr>ФОРМА НАВЧАННЯ</vt:lpstr>
      <vt:lpstr>Корекційна складова освітнього процесу</vt:lpstr>
      <vt:lpstr>РЕЙТИНГ КЛАСІВ</vt:lpstr>
      <vt:lpstr>Порівняльний аналіз здійснено в межах трьох років війни </vt:lpstr>
      <vt:lpstr>РОЗВИТОК ЗАКЛАДУ В УМОВАХ СТАНОВЛЕННЯ НОВОЇ УКРАЇНСЬКОЇ ШКОЛИ </vt:lpstr>
      <vt:lpstr>КАДРОВИЙ ПОТЕНЦІАЛ СПЕЦІАЛЬНОЇ ШКОЛИ</vt:lpstr>
      <vt:lpstr>ПІДВИЩЕННЯ КВАЛІФІКАЦІЇ</vt:lpstr>
      <vt:lpstr>ПЕРЕДОВИЙ ПЕДАГОГІЧНИЙ ДОСВІД</vt:lpstr>
      <vt:lpstr>НАВЧАННЯ В НАДЗВИЧАЙНІЙ СИТУАЦІЇЇ</vt:lpstr>
      <vt:lpstr>ЯКІСТЬ ОСВІТИ</vt:lpstr>
      <vt:lpstr>СПІВПРАЦЯ З ВИЩИМИ ЗАКЛАДАМИ ОСВІТИ</vt:lpstr>
      <vt:lpstr>ПСИХОЛОГІЧНА ПІДТРИМКА ВСІХ УЧАСНИКІВ ОСВІТНЬОГО ПРОЦЕСУ  </vt:lpstr>
      <vt:lpstr>ТИФЛОПЕДАГОГІЧНИЙ СУПРОВІД ОСВІТНЬОГО ПРОЦЕСУ</vt:lpstr>
      <vt:lpstr>МЕДИЧНИЙ СУПРОВІД  ОСВІТНЬОГО  ПРОЦЕСУ</vt:lpstr>
      <vt:lpstr>ВИХОВНИЙ ПРОЦЕС</vt:lpstr>
      <vt:lpstr>ЗУСТРІЧ ГОСТЕЙ з ЕСТОНІЇ</vt:lpstr>
      <vt:lpstr>УПОРЯДКОВАНА ТЕРИТОРІЯ</vt:lpstr>
      <vt:lpstr>ПСИХОЛОГО-МЕДИКО-ПЕДАГОГІЧНА КОМІСІЯ</vt:lpstr>
      <vt:lpstr>СОЦІАЛЬНО-ПСИХОЛОГІЧНА СЛУЖБА</vt:lpstr>
      <vt:lpstr>ФІНАНСОВО-ГОСПОДАРСЬКА ДІЯЛЬНІСТЬ</vt:lpstr>
      <vt:lpstr>                  РОЗВИТОК ЗАКЛАДУ</vt:lpstr>
      <vt:lpstr>ПРОЗОРІСТЬ ТА ІНФОРМАЦІЙНА ВІДКРИТІСТЬ ЗАКЛАДУ KONOTOP_INT@UKR.NET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ДИРЕКТОРА КЗСОР Конотопської спеціальної загальноосвітньої школи  за 2018-2019 навчальний рік</dc:title>
  <dc:creator>Валентина_П</dc:creator>
  <cp:lastModifiedBy>Валентина_П</cp:lastModifiedBy>
  <cp:revision>82</cp:revision>
  <dcterms:created xsi:type="dcterms:W3CDTF">2019-09-13T07:43:15Z</dcterms:created>
  <dcterms:modified xsi:type="dcterms:W3CDTF">2025-09-09T13:35:53Z</dcterms:modified>
</cp:coreProperties>
</file>