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charts/chart3.xml" ContentType="application/vnd.openxmlformats-officedocument.drawingml.chart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charts/chart4.xml" ContentType="application/vnd.openxmlformats-officedocument.drawingml.chart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charts/chart5.xml" ContentType="application/vnd.openxmlformats-officedocument.drawingml.chart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charts/chart6.xml" ContentType="application/vnd.openxmlformats-officedocument.drawingml.chart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charts/chart7.xml" ContentType="application/vnd.openxmlformats-officedocument.drawingml.chart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76" r:id="rId8"/>
    <p:sldId id="277" r:id="rId9"/>
    <p:sldId id="278" r:id="rId10"/>
    <p:sldId id="263" r:id="rId11"/>
    <p:sldId id="261" r:id="rId12"/>
    <p:sldId id="264" r:id="rId13"/>
    <p:sldId id="266" r:id="rId14"/>
    <p:sldId id="267" r:id="rId15"/>
    <p:sldId id="265" r:id="rId16"/>
    <p:sldId id="271" r:id="rId17"/>
    <p:sldId id="268" r:id="rId18"/>
    <p:sldId id="269" r:id="rId19"/>
    <p:sldId id="270" r:id="rId20"/>
    <p:sldId id="272" r:id="rId21"/>
    <p:sldId id="273" r:id="rId22"/>
    <p:sldId id="275" r:id="rId23"/>
    <p:sldId id="274" r:id="rId24"/>
  </p:sldIdLst>
  <p:sldSz cx="9906000" cy="6858000" type="A4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727" autoAdjust="0"/>
  </p:normalViewPr>
  <p:slideViewPr>
    <p:cSldViewPr>
      <p:cViewPr varScale="1">
        <p:scale>
          <a:sx n="99" d="100"/>
          <a:sy n="99" d="100"/>
        </p:scale>
        <p:origin x="-90" y="-144"/>
      </p:cViewPr>
      <p:guideLst>
        <p:guide orient="horz" pos="2160"/>
        <p:guide pos="312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dirty="0" smtClean="0"/>
              <a:t>Класів</a:t>
            </a:r>
            <a:endParaRPr lang="ru-RU" dirty="0"/>
          </a:p>
        </c:rich>
      </c:tx>
      <c:layout/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2016-2017</c:v>
                </c:pt>
                <c:pt idx="1">
                  <c:v>2017-2018</c:v>
                </c:pt>
                <c:pt idx="2">
                  <c:v>2018-2019</c:v>
                </c:pt>
                <c:pt idx="3">
                  <c:v>2019-2020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15</c:v>
                </c:pt>
                <c:pt idx="1">
                  <c:v>15</c:v>
                </c:pt>
                <c:pt idx="2">
                  <c:v>13</c:v>
                </c:pt>
                <c:pt idx="3">
                  <c:v>13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26183168"/>
        <c:axId val="26235264"/>
        <c:axId val="0"/>
      </c:bar3DChart>
      <c:catAx>
        <c:axId val="26183168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1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26235264"/>
        <c:crosses val="autoZero"/>
        <c:auto val="1"/>
        <c:lblAlgn val="ctr"/>
        <c:lblOffset val="100"/>
        <c:noMultiLvlLbl val="0"/>
      </c:catAx>
      <c:valAx>
        <c:axId val="26235264"/>
        <c:scaling>
          <c:orientation val="minMax"/>
        </c:scaling>
        <c:delete val="1"/>
        <c:axPos val="l"/>
        <c:majorGridlines/>
        <c:numFmt formatCode="General" sourceLinked="1"/>
        <c:majorTickMark val="out"/>
        <c:minorTickMark val="none"/>
        <c:tickLblPos val="nextTo"/>
        <c:crossAx val="2618316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dirty="0" smtClean="0"/>
              <a:t>Учнів</a:t>
            </a:r>
            <a:endParaRPr lang="ru-RU" dirty="0"/>
          </a:p>
        </c:rich>
      </c:tx>
      <c:layout/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2016-2017</c:v>
                </c:pt>
                <c:pt idx="1">
                  <c:v>2017-2018</c:v>
                </c:pt>
                <c:pt idx="2">
                  <c:v>2018-2019</c:v>
                </c:pt>
                <c:pt idx="3">
                  <c:v>2019-2020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155</c:v>
                </c:pt>
                <c:pt idx="1">
                  <c:v>159</c:v>
                </c:pt>
                <c:pt idx="2">
                  <c:v>152</c:v>
                </c:pt>
                <c:pt idx="3">
                  <c:v>153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26254720"/>
        <c:axId val="26241280"/>
        <c:axId val="0"/>
      </c:bar3DChart>
      <c:catAx>
        <c:axId val="26254720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1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26241280"/>
        <c:crosses val="autoZero"/>
        <c:auto val="1"/>
        <c:lblAlgn val="ctr"/>
        <c:lblOffset val="100"/>
        <c:noMultiLvlLbl val="0"/>
      </c:catAx>
      <c:valAx>
        <c:axId val="26241280"/>
        <c:scaling>
          <c:orientation val="minMax"/>
        </c:scaling>
        <c:delete val="1"/>
        <c:axPos val="l"/>
        <c:majorGridlines/>
        <c:numFmt formatCode="General" sourceLinked="1"/>
        <c:majorTickMark val="out"/>
        <c:minorTickMark val="none"/>
        <c:tickLblPos val="nextTo"/>
        <c:crossAx val="2625472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9"/>
    </mc:Choice>
    <mc:Fallback>
      <c:style val="19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ВИЩА КАТЕГОРІЯ</c:v>
                </c:pt>
                <c:pt idx="1">
                  <c:v>ПЕРША КАТЕГОРІЯ</c:v>
                </c:pt>
                <c:pt idx="2">
                  <c:v>ДРУГА КАТЕГОРІЯ</c:v>
                </c:pt>
                <c:pt idx="3">
                  <c:v>СПЕЦІАЛІСТ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15</c:v>
                </c:pt>
                <c:pt idx="1">
                  <c:v>13</c:v>
                </c:pt>
                <c:pt idx="2">
                  <c:v>13</c:v>
                </c:pt>
                <c:pt idx="3">
                  <c:v>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0030080"/>
        <c:axId val="30031872"/>
      </c:barChart>
      <c:catAx>
        <c:axId val="30030080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30031872"/>
        <c:crosses val="autoZero"/>
        <c:auto val="1"/>
        <c:lblAlgn val="ctr"/>
        <c:lblOffset val="100"/>
        <c:noMultiLvlLbl val="0"/>
      </c:catAx>
      <c:valAx>
        <c:axId val="30031872"/>
        <c:scaling>
          <c:orientation val="minMax"/>
        </c:scaling>
        <c:delete val="1"/>
        <c:axPos val="l"/>
        <c:majorGridlines/>
        <c:numFmt formatCode="General" sourceLinked="1"/>
        <c:majorTickMark val="out"/>
        <c:minorTickMark val="none"/>
        <c:tickLblPos val="nextTo"/>
        <c:crossAx val="3003008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Високий рівень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16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2016-2017</c:v>
                </c:pt>
                <c:pt idx="1">
                  <c:v>2017-2018</c:v>
                </c:pt>
                <c:pt idx="2">
                  <c:v>2018-2019</c:v>
                </c:pt>
              </c:strCache>
            </c:strRef>
          </c:cat>
          <c:val>
            <c:numRef>
              <c:f>Лист1!$B$2:$B$4</c:f>
              <c:numCache>
                <c:formatCode>0%</c:formatCode>
                <c:ptCount val="3"/>
                <c:pt idx="0">
                  <c:v>0.03</c:v>
                </c:pt>
                <c:pt idx="1">
                  <c:v>0.03</c:v>
                </c:pt>
                <c:pt idx="2">
                  <c:v>0.04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Достатній рівень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16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2016-2017</c:v>
                </c:pt>
                <c:pt idx="1">
                  <c:v>2017-2018</c:v>
                </c:pt>
                <c:pt idx="2">
                  <c:v>2018-2019</c:v>
                </c:pt>
              </c:strCache>
            </c:strRef>
          </c:cat>
          <c:val>
            <c:numRef>
              <c:f>Лист1!$C$2:$C$4</c:f>
              <c:numCache>
                <c:formatCode>0%</c:formatCode>
                <c:ptCount val="3"/>
                <c:pt idx="0">
                  <c:v>0.28000000000000003</c:v>
                </c:pt>
                <c:pt idx="1">
                  <c:v>0.22</c:v>
                </c:pt>
                <c:pt idx="2">
                  <c:v>0.34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Середній рівень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16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2016-2017</c:v>
                </c:pt>
                <c:pt idx="1">
                  <c:v>2017-2018</c:v>
                </c:pt>
                <c:pt idx="2">
                  <c:v>2018-2019</c:v>
                </c:pt>
              </c:strCache>
            </c:strRef>
          </c:cat>
          <c:val>
            <c:numRef>
              <c:f>Лист1!$D$2:$D$4</c:f>
              <c:numCache>
                <c:formatCode>0%</c:formatCode>
                <c:ptCount val="3"/>
                <c:pt idx="0">
                  <c:v>0.69</c:v>
                </c:pt>
                <c:pt idx="1">
                  <c:v>0.75</c:v>
                </c:pt>
                <c:pt idx="2">
                  <c:v>0.62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9928448"/>
        <c:axId val="29930240"/>
      </c:barChart>
      <c:catAx>
        <c:axId val="29928448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29930240"/>
        <c:crosses val="autoZero"/>
        <c:auto val="1"/>
        <c:lblAlgn val="ctr"/>
        <c:lblOffset val="100"/>
        <c:noMultiLvlLbl val="0"/>
      </c:catAx>
      <c:valAx>
        <c:axId val="29930240"/>
        <c:scaling>
          <c:orientation val="minMax"/>
        </c:scaling>
        <c:delete val="1"/>
        <c:axPos val="l"/>
        <c:majorGridlines/>
        <c:numFmt formatCode="0%" sourceLinked="1"/>
        <c:majorTickMark val="out"/>
        <c:minorTickMark val="none"/>
        <c:tickLblPos val="nextTo"/>
        <c:crossAx val="2992844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60533716592695"/>
          <c:y val="0.22276105124122011"/>
          <c:w val="0.33589070911312885"/>
          <c:h val="0.27395041692064243"/>
        </c:manualLayout>
      </c:layout>
      <c:overlay val="0"/>
      <c:txPr>
        <a:bodyPr/>
        <a:lstStyle/>
        <a:p>
          <a:pPr>
            <a:defRPr sz="12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1"/>
    </mc:Choice>
    <mc:Fallback>
      <c:style val="21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2016-2017</c:v>
                </c:pt>
                <c:pt idx="1">
                  <c:v>2017-2018</c:v>
                </c:pt>
                <c:pt idx="2">
                  <c:v>2018-2019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4</c:v>
                </c:pt>
                <c:pt idx="1">
                  <c:v>5</c:v>
                </c:pt>
                <c:pt idx="2">
                  <c:v>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9020288"/>
        <c:axId val="109021824"/>
      </c:barChart>
      <c:catAx>
        <c:axId val="109020288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4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09021824"/>
        <c:crosses val="autoZero"/>
        <c:auto val="1"/>
        <c:lblAlgn val="ctr"/>
        <c:lblOffset val="100"/>
        <c:noMultiLvlLbl val="0"/>
      </c:catAx>
      <c:valAx>
        <c:axId val="109021824"/>
        <c:scaling>
          <c:orientation val="minMax"/>
        </c:scaling>
        <c:delete val="1"/>
        <c:axPos val="l"/>
        <c:majorGridlines/>
        <c:numFmt formatCode="General" sourceLinked="1"/>
        <c:majorTickMark val="out"/>
        <c:minorTickMark val="none"/>
        <c:tickLblPos val="nextTo"/>
        <c:crossAx val="10902028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0"/>
    </mc:Choice>
    <mc:Fallback>
      <c:style val="20"/>
    </mc:Fallback>
  </mc:AlternateContent>
  <c:chart>
    <c:title>
      <c:tx>
        <c:rich>
          <a:bodyPr/>
          <a:lstStyle/>
          <a:p>
            <a:pPr>
              <a:defRPr/>
            </a:pPr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УЧАСТЬ</a:t>
            </a:r>
            <a:r>
              <a:rPr lang="uk-UA" sz="1400" baseline="0" dirty="0" smtClean="0">
                <a:latin typeface="Times New Roman" pitchFamily="18" charset="0"/>
                <a:cs typeface="Times New Roman" pitchFamily="18" charset="0"/>
              </a:rPr>
              <a:t> У ПРОЕКТІ</a:t>
            </a:r>
            <a:endParaRPr lang="ru-RU" dirty="0"/>
          </a:p>
        </c:rich>
      </c:tx>
      <c:layout>
        <c:manualLayout>
          <c:xMode val="edge"/>
          <c:yMode val="edge"/>
          <c:x val="0.13015503421430538"/>
          <c:y val="3.8077634149641354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8724342233873514"/>
          <c:y val="0.39153011981871227"/>
          <c:w val="0.45710234535165239"/>
          <c:h val="0.3603374603203728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2016-2017</c:v>
                </c:pt>
                <c:pt idx="1">
                  <c:v>2017-2018</c:v>
                </c:pt>
                <c:pt idx="2">
                  <c:v>2018-2019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53</c:v>
                </c:pt>
                <c:pt idx="1">
                  <c:v>65</c:v>
                </c:pt>
                <c:pt idx="2">
                  <c:v>69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10764416"/>
        <c:axId val="110765952"/>
      </c:barChart>
      <c:catAx>
        <c:axId val="110764416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0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10765952"/>
        <c:crosses val="autoZero"/>
        <c:auto val="1"/>
        <c:lblAlgn val="ctr"/>
        <c:lblOffset val="100"/>
        <c:noMultiLvlLbl val="0"/>
      </c:catAx>
      <c:valAx>
        <c:axId val="110765952"/>
        <c:scaling>
          <c:orientation val="minMax"/>
        </c:scaling>
        <c:delete val="1"/>
        <c:axPos val="l"/>
        <c:majorGridlines/>
        <c:numFmt formatCode="General" sourceLinked="1"/>
        <c:majorTickMark val="out"/>
        <c:minorTickMark val="none"/>
        <c:tickLblPos val="nextTo"/>
        <c:crossAx val="11076441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7"/>
    </mc:Choice>
    <mc:Fallback>
      <c:style val="27"/>
    </mc:Fallback>
  </mc:AlternateContent>
  <c:chart>
    <c:title>
      <c:tx>
        <c:rich>
          <a:bodyPr/>
          <a:lstStyle/>
          <a:p>
            <a:pPr>
              <a:defRPr sz="1200">
                <a:latin typeface="Times New Roman" pitchFamily="18" charset="0"/>
                <a:cs typeface="Times New Roman" pitchFamily="18" charset="0"/>
              </a:defRPr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МОНІТОРИНГ АПАРАТНОГО ЛІКУВАННЯ ОЧЕЙ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c:rich>
      </c:tx>
      <c:layout>
        <c:manualLayout>
          <c:xMode val="edge"/>
          <c:yMode val="edge"/>
          <c:x val="0.30864660871014332"/>
          <c:y val="2.4609838672895994E-2"/>
        </c:manualLayout>
      </c:layout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12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Лист1!$A$2:$A$19</c:f>
              <c:strCache>
                <c:ptCount val="18"/>
                <c:pt idx="0">
                  <c:v>лазер</c:v>
                </c:pt>
                <c:pt idx="1">
                  <c:v>амбліопанорама</c:v>
                </c:pt>
                <c:pt idx="2">
                  <c:v>АСО</c:v>
                </c:pt>
                <c:pt idx="3">
                  <c:v>АВМО</c:v>
                </c:pt>
                <c:pt idx="4">
                  <c:v>ТР по КОВАЛЕНКУ</c:v>
                </c:pt>
                <c:pt idx="5">
                  <c:v>ТРА Ручеек</c:v>
                </c:pt>
                <c:pt idx="6">
                  <c:v>ТРА Бриз</c:v>
                </c:pt>
                <c:pt idx="7">
                  <c:v>КП Тир</c:v>
                </c:pt>
                <c:pt idx="8">
                  <c:v>КП Погоня</c:v>
                </c:pt>
                <c:pt idx="9">
                  <c:v>КП Релакс</c:v>
                </c:pt>
                <c:pt idx="10">
                  <c:v>КП Цветок</c:v>
                </c:pt>
                <c:pt idx="11">
                  <c:v>КП Ай</c:v>
                </c:pt>
                <c:pt idx="12">
                  <c:v>КП Контур</c:v>
                </c:pt>
                <c:pt idx="13">
                  <c:v>КП Хрестик</c:v>
                </c:pt>
                <c:pt idx="14">
                  <c:v>Синаптофор</c:v>
                </c:pt>
                <c:pt idx="15">
                  <c:v>КЕМ</c:v>
                </c:pt>
                <c:pt idx="16">
                  <c:v>АТО</c:v>
                </c:pt>
                <c:pt idx="17">
                  <c:v>бівізіотренер</c:v>
                </c:pt>
              </c:strCache>
            </c:strRef>
          </c:cat>
          <c:val>
            <c:numRef>
              <c:f>Лист1!$B$2:$B$19</c:f>
              <c:numCache>
                <c:formatCode>General</c:formatCode>
                <c:ptCount val="18"/>
                <c:pt idx="0">
                  <c:v>960</c:v>
                </c:pt>
                <c:pt idx="1">
                  <c:v>3240</c:v>
                </c:pt>
                <c:pt idx="2">
                  <c:v>2680</c:v>
                </c:pt>
                <c:pt idx="3">
                  <c:v>960</c:v>
                </c:pt>
                <c:pt idx="4">
                  <c:v>3220</c:v>
                </c:pt>
                <c:pt idx="5">
                  <c:v>1660</c:v>
                </c:pt>
                <c:pt idx="6">
                  <c:v>1240</c:v>
                </c:pt>
                <c:pt idx="7">
                  <c:v>820</c:v>
                </c:pt>
                <c:pt idx="8">
                  <c:v>1060</c:v>
                </c:pt>
                <c:pt idx="9">
                  <c:v>780</c:v>
                </c:pt>
                <c:pt idx="10">
                  <c:v>2080</c:v>
                </c:pt>
                <c:pt idx="11">
                  <c:v>2420</c:v>
                </c:pt>
                <c:pt idx="12">
                  <c:v>1060</c:v>
                </c:pt>
                <c:pt idx="13">
                  <c:v>780</c:v>
                </c:pt>
                <c:pt idx="14">
                  <c:v>2080</c:v>
                </c:pt>
                <c:pt idx="15">
                  <c:v>2420</c:v>
                </c:pt>
                <c:pt idx="16">
                  <c:v>1660</c:v>
                </c:pt>
                <c:pt idx="17">
                  <c:v>1060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9121920"/>
        <c:axId val="109123456"/>
      </c:barChart>
      <c:catAx>
        <c:axId val="109121920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000" b="1"/>
            </a:pPr>
            <a:endParaRPr lang="ru-RU"/>
          </a:p>
        </c:txPr>
        <c:crossAx val="109123456"/>
        <c:crosses val="autoZero"/>
        <c:auto val="1"/>
        <c:lblAlgn val="ctr"/>
        <c:lblOffset val="100"/>
        <c:noMultiLvlLbl val="0"/>
      </c:catAx>
      <c:valAx>
        <c:axId val="109123456"/>
        <c:scaling>
          <c:orientation val="minMax"/>
        </c:scaling>
        <c:delete val="1"/>
        <c:axPos val="l"/>
        <c:majorGridlines/>
        <c:numFmt formatCode="General" sourceLinked="1"/>
        <c:majorTickMark val="out"/>
        <c:minorTickMark val="none"/>
        <c:tickLblPos val="nextTo"/>
        <c:crossAx val="10912192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iagrams/_rels/data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image" Target="../media/image53.png"/><Relationship Id="rId4" Type="http://schemas.openxmlformats.org/officeDocument/2006/relationships/image" Target="../media/image56.png"/></Relationships>
</file>

<file path=ppt/diagrams/_rels/drawing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image" Target="../media/image53.png"/><Relationship Id="rId4" Type="http://schemas.openxmlformats.org/officeDocument/2006/relationships/image" Target="../media/image5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EE01D14-971C-4347-9C43-1E35348231D8}" type="doc">
      <dgm:prSet loTypeId="urn:microsoft.com/office/officeart/2005/8/layout/default" loCatId="list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00B62230-3740-4A15-A96A-20E82CF892CB}">
      <dgm:prSet phldrT="[Текст]"/>
      <dgm:spPr/>
      <dgm:t>
        <a:bodyPr/>
        <a:lstStyle/>
        <a:p>
          <a:r>
            <a:rPr lang="uk-UA" b="1" dirty="0" smtClean="0">
              <a:solidFill>
                <a:schemeClr val="tx2">
                  <a:lumMod val="75000"/>
                </a:schemeClr>
              </a:solidFill>
            </a:rPr>
            <a:t>Автономія закладу дає широкі можливості для його розвитку</a:t>
          </a:r>
          <a:endParaRPr lang="ru-RU" b="1" dirty="0">
            <a:solidFill>
              <a:schemeClr val="tx2">
                <a:lumMod val="75000"/>
              </a:schemeClr>
            </a:solidFill>
          </a:endParaRPr>
        </a:p>
      </dgm:t>
    </dgm:pt>
    <dgm:pt modelId="{414033F6-56FD-4FA2-B3E7-568121A6A4C1}" type="parTrans" cxnId="{A9F06374-43A6-4724-AF98-9F559DA0A38C}">
      <dgm:prSet/>
      <dgm:spPr/>
      <dgm:t>
        <a:bodyPr/>
        <a:lstStyle/>
        <a:p>
          <a:endParaRPr lang="ru-RU"/>
        </a:p>
      </dgm:t>
    </dgm:pt>
    <dgm:pt modelId="{97BA250A-DF2D-4E59-A553-806486965D97}" type="sibTrans" cxnId="{A9F06374-43A6-4724-AF98-9F559DA0A38C}">
      <dgm:prSet/>
      <dgm:spPr/>
      <dgm:t>
        <a:bodyPr/>
        <a:lstStyle/>
        <a:p>
          <a:endParaRPr lang="ru-RU"/>
        </a:p>
      </dgm:t>
    </dgm:pt>
    <dgm:pt modelId="{40EA3DB0-3AFA-4DE5-BEB5-811DA34985F5}">
      <dgm:prSet phldrT="[Текст]"/>
      <dgm:spPr/>
      <dgm:t>
        <a:bodyPr/>
        <a:lstStyle/>
        <a:p>
          <a:r>
            <a:rPr lang="uk-UA" b="1" dirty="0" smtClean="0">
              <a:solidFill>
                <a:schemeClr val="tx2">
                  <a:lumMod val="75000"/>
                </a:schemeClr>
              </a:solidFill>
            </a:rPr>
            <a:t>Сучасне матеріально-технічне забезпечення</a:t>
          </a:r>
          <a:endParaRPr lang="ru-RU" b="1" dirty="0">
            <a:solidFill>
              <a:schemeClr val="tx2">
                <a:lumMod val="75000"/>
              </a:schemeClr>
            </a:solidFill>
          </a:endParaRPr>
        </a:p>
      </dgm:t>
    </dgm:pt>
    <dgm:pt modelId="{2F5D0AD8-8B4A-4BCD-9EC0-CE8CA64277CA}" type="parTrans" cxnId="{5222BF6F-2D0A-4053-A19D-5F5118D58F08}">
      <dgm:prSet/>
      <dgm:spPr/>
      <dgm:t>
        <a:bodyPr/>
        <a:lstStyle/>
        <a:p>
          <a:endParaRPr lang="ru-RU"/>
        </a:p>
      </dgm:t>
    </dgm:pt>
    <dgm:pt modelId="{FACB5757-E7A0-44B5-AB1C-A2A1D69B6D32}" type="sibTrans" cxnId="{5222BF6F-2D0A-4053-A19D-5F5118D58F08}">
      <dgm:prSet/>
      <dgm:spPr/>
      <dgm:t>
        <a:bodyPr/>
        <a:lstStyle/>
        <a:p>
          <a:endParaRPr lang="ru-RU"/>
        </a:p>
      </dgm:t>
    </dgm:pt>
    <dgm:pt modelId="{09125114-66C8-4941-94FC-906C8F4C30D7}">
      <dgm:prSet phldrT="[Текст]"/>
      <dgm:spPr/>
      <dgm:t>
        <a:bodyPr/>
        <a:lstStyle/>
        <a:p>
          <a:r>
            <a:rPr lang="uk-UA" b="1" dirty="0" smtClean="0">
              <a:solidFill>
                <a:schemeClr val="tx2">
                  <a:lumMod val="75000"/>
                </a:schemeClr>
              </a:solidFill>
            </a:rPr>
            <a:t>Розвиток кадрового потенціалу, академічна доброчесність</a:t>
          </a:r>
          <a:endParaRPr lang="ru-RU" b="1" dirty="0">
            <a:solidFill>
              <a:schemeClr val="tx2">
                <a:lumMod val="75000"/>
              </a:schemeClr>
            </a:solidFill>
          </a:endParaRPr>
        </a:p>
      </dgm:t>
    </dgm:pt>
    <dgm:pt modelId="{A7DA18E8-63B3-45FB-8AF0-52A6A59D84F3}" type="parTrans" cxnId="{A461B104-7F30-4A83-B75A-44386FBD7CAD}">
      <dgm:prSet/>
      <dgm:spPr/>
      <dgm:t>
        <a:bodyPr/>
        <a:lstStyle/>
        <a:p>
          <a:endParaRPr lang="ru-RU"/>
        </a:p>
      </dgm:t>
    </dgm:pt>
    <dgm:pt modelId="{3E2E4753-1AAC-40A1-870E-AAE73B2824AF}" type="sibTrans" cxnId="{A461B104-7F30-4A83-B75A-44386FBD7CAD}">
      <dgm:prSet/>
      <dgm:spPr/>
      <dgm:t>
        <a:bodyPr/>
        <a:lstStyle/>
        <a:p>
          <a:endParaRPr lang="ru-RU"/>
        </a:p>
      </dgm:t>
    </dgm:pt>
    <dgm:pt modelId="{F58C704B-2F60-4251-B4CE-305C055AE8D2}">
      <dgm:prSet phldrT="[Текст]"/>
      <dgm:spPr/>
      <dgm:t>
        <a:bodyPr/>
        <a:lstStyle/>
        <a:p>
          <a:r>
            <a:rPr lang="uk-UA" b="1" dirty="0" smtClean="0">
              <a:solidFill>
                <a:schemeClr val="tx2">
                  <a:lumMod val="75000"/>
                </a:schemeClr>
              </a:solidFill>
            </a:rPr>
            <a:t>Здійснення тифлопедагогічного супроводу, вибір форми навчання</a:t>
          </a:r>
          <a:endParaRPr lang="ru-RU" b="1" dirty="0">
            <a:solidFill>
              <a:schemeClr val="tx2">
                <a:lumMod val="75000"/>
              </a:schemeClr>
            </a:solidFill>
          </a:endParaRPr>
        </a:p>
      </dgm:t>
    </dgm:pt>
    <dgm:pt modelId="{4E0BAF85-F144-45A6-A489-86BCF00B7DE5}" type="parTrans" cxnId="{782C8988-52B2-49C8-938D-FB7B08634D59}">
      <dgm:prSet/>
      <dgm:spPr/>
      <dgm:t>
        <a:bodyPr/>
        <a:lstStyle/>
        <a:p>
          <a:endParaRPr lang="ru-RU"/>
        </a:p>
      </dgm:t>
    </dgm:pt>
    <dgm:pt modelId="{6F515FD9-B435-4566-9272-B2D3FBD222A3}" type="sibTrans" cxnId="{782C8988-52B2-49C8-938D-FB7B08634D59}">
      <dgm:prSet/>
      <dgm:spPr/>
      <dgm:t>
        <a:bodyPr/>
        <a:lstStyle/>
        <a:p>
          <a:endParaRPr lang="ru-RU"/>
        </a:p>
      </dgm:t>
    </dgm:pt>
    <dgm:pt modelId="{02447040-6C31-4725-B063-4E6581B8FD72}">
      <dgm:prSet phldrT="[Текст]"/>
      <dgm:spPr/>
      <dgm:t>
        <a:bodyPr/>
        <a:lstStyle/>
        <a:p>
          <a:r>
            <a:rPr lang="uk-UA" b="1" dirty="0" smtClean="0">
              <a:solidFill>
                <a:schemeClr val="tx2">
                  <a:lumMod val="75000"/>
                </a:schemeClr>
              </a:solidFill>
            </a:rPr>
            <a:t>Прозорість та інформаційна відкритість-громадська оцінка роботи закладу</a:t>
          </a:r>
          <a:endParaRPr lang="ru-RU" b="1" dirty="0">
            <a:solidFill>
              <a:schemeClr val="tx2">
                <a:lumMod val="75000"/>
              </a:schemeClr>
            </a:solidFill>
          </a:endParaRPr>
        </a:p>
      </dgm:t>
    </dgm:pt>
    <dgm:pt modelId="{5D40ED7F-2109-46D3-9234-95BC7BFDE110}" type="parTrans" cxnId="{C2AEDD11-7087-4222-B142-66323BFA1727}">
      <dgm:prSet/>
      <dgm:spPr/>
      <dgm:t>
        <a:bodyPr/>
        <a:lstStyle/>
        <a:p>
          <a:endParaRPr lang="ru-RU"/>
        </a:p>
      </dgm:t>
    </dgm:pt>
    <dgm:pt modelId="{422D7B6C-2B07-4B0A-A041-9A6C4A3187DF}" type="sibTrans" cxnId="{C2AEDD11-7087-4222-B142-66323BFA1727}">
      <dgm:prSet/>
      <dgm:spPr/>
      <dgm:t>
        <a:bodyPr/>
        <a:lstStyle/>
        <a:p>
          <a:endParaRPr lang="ru-RU"/>
        </a:p>
      </dgm:t>
    </dgm:pt>
    <dgm:pt modelId="{084EBE34-B374-456E-8FB9-752279FE2047}" type="pres">
      <dgm:prSet presAssocID="{FEE01D14-971C-4347-9C43-1E35348231D8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F95F3C8-341D-4EBD-ACBD-8C1EC600D713}" type="pres">
      <dgm:prSet presAssocID="{00B62230-3740-4A15-A96A-20E82CF892CB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937A8F3-451C-45A4-9A19-D48F90BA7075}" type="pres">
      <dgm:prSet presAssocID="{97BA250A-DF2D-4E59-A553-806486965D97}" presName="sibTrans" presStyleCnt="0"/>
      <dgm:spPr/>
    </dgm:pt>
    <dgm:pt modelId="{8F9B32BF-78E7-445B-A88A-C4C887C2243F}" type="pres">
      <dgm:prSet presAssocID="{40EA3DB0-3AFA-4DE5-BEB5-811DA34985F5}" presName="node" presStyleLbl="node1" presStyleIdx="1" presStyleCnt="5" custLinFactNeighborX="-799" custLinFactNeighborY="-487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18B62C1-D7B7-4617-95A6-96ED2350E528}" type="pres">
      <dgm:prSet presAssocID="{FACB5757-E7A0-44B5-AB1C-A2A1D69B6D32}" presName="sibTrans" presStyleCnt="0"/>
      <dgm:spPr/>
    </dgm:pt>
    <dgm:pt modelId="{98129483-2E23-4E2E-BC33-5A952D99C4A2}" type="pres">
      <dgm:prSet presAssocID="{09125114-66C8-4941-94FC-906C8F4C30D7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2357BA-B791-47C6-B8BD-D164B269A190}" type="pres">
      <dgm:prSet presAssocID="{3E2E4753-1AAC-40A1-870E-AAE73B2824AF}" presName="sibTrans" presStyleCnt="0"/>
      <dgm:spPr/>
    </dgm:pt>
    <dgm:pt modelId="{BAE6C182-B42F-42A9-B627-B3343779B8EC}" type="pres">
      <dgm:prSet presAssocID="{F58C704B-2F60-4251-B4CE-305C055AE8D2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65AA679-D0E6-42B4-BB74-D41FF83552AF}" type="pres">
      <dgm:prSet presAssocID="{6F515FD9-B435-4566-9272-B2D3FBD222A3}" presName="sibTrans" presStyleCnt="0"/>
      <dgm:spPr/>
    </dgm:pt>
    <dgm:pt modelId="{C06037F2-424B-4A21-95FA-18C440F41B85}" type="pres">
      <dgm:prSet presAssocID="{02447040-6C31-4725-B063-4E6581B8FD72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9BDB97E-8907-40D9-B549-1FE7EE5908AD}" type="presOf" srcId="{FEE01D14-971C-4347-9C43-1E35348231D8}" destId="{084EBE34-B374-456E-8FB9-752279FE2047}" srcOrd="0" destOrd="0" presId="urn:microsoft.com/office/officeart/2005/8/layout/default"/>
    <dgm:cxn modelId="{2A658144-5FCA-41F6-BCD3-FB4FDBE30B8D}" type="presOf" srcId="{09125114-66C8-4941-94FC-906C8F4C30D7}" destId="{98129483-2E23-4E2E-BC33-5A952D99C4A2}" srcOrd="0" destOrd="0" presId="urn:microsoft.com/office/officeart/2005/8/layout/default"/>
    <dgm:cxn modelId="{C2AEDD11-7087-4222-B142-66323BFA1727}" srcId="{FEE01D14-971C-4347-9C43-1E35348231D8}" destId="{02447040-6C31-4725-B063-4E6581B8FD72}" srcOrd="4" destOrd="0" parTransId="{5D40ED7F-2109-46D3-9234-95BC7BFDE110}" sibTransId="{422D7B6C-2B07-4B0A-A041-9A6C4A3187DF}"/>
    <dgm:cxn modelId="{A461B104-7F30-4A83-B75A-44386FBD7CAD}" srcId="{FEE01D14-971C-4347-9C43-1E35348231D8}" destId="{09125114-66C8-4941-94FC-906C8F4C30D7}" srcOrd="2" destOrd="0" parTransId="{A7DA18E8-63B3-45FB-8AF0-52A6A59D84F3}" sibTransId="{3E2E4753-1AAC-40A1-870E-AAE73B2824AF}"/>
    <dgm:cxn modelId="{A9F06374-43A6-4724-AF98-9F559DA0A38C}" srcId="{FEE01D14-971C-4347-9C43-1E35348231D8}" destId="{00B62230-3740-4A15-A96A-20E82CF892CB}" srcOrd="0" destOrd="0" parTransId="{414033F6-56FD-4FA2-B3E7-568121A6A4C1}" sibTransId="{97BA250A-DF2D-4E59-A553-806486965D97}"/>
    <dgm:cxn modelId="{AD2A5FA0-3EBE-4D5B-B37C-BB6082504A8C}" type="presOf" srcId="{00B62230-3740-4A15-A96A-20E82CF892CB}" destId="{EF95F3C8-341D-4EBD-ACBD-8C1EC600D713}" srcOrd="0" destOrd="0" presId="urn:microsoft.com/office/officeart/2005/8/layout/default"/>
    <dgm:cxn modelId="{B9EDA217-A0FD-4200-AFE9-2D399063D653}" type="presOf" srcId="{40EA3DB0-3AFA-4DE5-BEB5-811DA34985F5}" destId="{8F9B32BF-78E7-445B-A88A-C4C887C2243F}" srcOrd="0" destOrd="0" presId="urn:microsoft.com/office/officeart/2005/8/layout/default"/>
    <dgm:cxn modelId="{F6320658-D25C-424E-BE08-7A1C7FDCA631}" type="presOf" srcId="{02447040-6C31-4725-B063-4E6581B8FD72}" destId="{C06037F2-424B-4A21-95FA-18C440F41B85}" srcOrd="0" destOrd="0" presId="urn:microsoft.com/office/officeart/2005/8/layout/default"/>
    <dgm:cxn modelId="{782C8988-52B2-49C8-938D-FB7B08634D59}" srcId="{FEE01D14-971C-4347-9C43-1E35348231D8}" destId="{F58C704B-2F60-4251-B4CE-305C055AE8D2}" srcOrd="3" destOrd="0" parTransId="{4E0BAF85-F144-45A6-A489-86BCF00B7DE5}" sibTransId="{6F515FD9-B435-4566-9272-B2D3FBD222A3}"/>
    <dgm:cxn modelId="{5222BF6F-2D0A-4053-A19D-5F5118D58F08}" srcId="{FEE01D14-971C-4347-9C43-1E35348231D8}" destId="{40EA3DB0-3AFA-4DE5-BEB5-811DA34985F5}" srcOrd="1" destOrd="0" parTransId="{2F5D0AD8-8B4A-4BCD-9EC0-CE8CA64277CA}" sibTransId="{FACB5757-E7A0-44B5-AB1C-A2A1D69B6D32}"/>
    <dgm:cxn modelId="{A0113EDE-3D3C-4794-A83F-DA3B9E958A87}" type="presOf" srcId="{F58C704B-2F60-4251-B4CE-305C055AE8D2}" destId="{BAE6C182-B42F-42A9-B627-B3343779B8EC}" srcOrd="0" destOrd="0" presId="urn:microsoft.com/office/officeart/2005/8/layout/default"/>
    <dgm:cxn modelId="{329B15B5-AB0C-4A51-BDFB-C826065D1A89}" type="presParOf" srcId="{084EBE34-B374-456E-8FB9-752279FE2047}" destId="{EF95F3C8-341D-4EBD-ACBD-8C1EC600D713}" srcOrd="0" destOrd="0" presId="urn:microsoft.com/office/officeart/2005/8/layout/default"/>
    <dgm:cxn modelId="{341FE4F6-5042-4683-86F1-9314A1F0AD8A}" type="presParOf" srcId="{084EBE34-B374-456E-8FB9-752279FE2047}" destId="{0937A8F3-451C-45A4-9A19-D48F90BA7075}" srcOrd="1" destOrd="0" presId="urn:microsoft.com/office/officeart/2005/8/layout/default"/>
    <dgm:cxn modelId="{86FBA483-D928-4607-A78F-EC2C806277ED}" type="presParOf" srcId="{084EBE34-B374-456E-8FB9-752279FE2047}" destId="{8F9B32BF-78E7-445B-A88A-C4C887C2243F}" srcOrd="2" destOrd="0" presId="urn:microsoft.com/office/officeart/2005/8/layout/default"/>
    <dgm:cxn modelId="{4D03C48F-BE25-4C64-9407-282C1E78D7F0}" type="presParOf" srcId="{084EBE34-B374-456E-8FB9-752279FE2047}" destId="{E18B62C1-D7B7-4617-95A6-96ED2350E528}" srcOrd="3" destOrd="0" presId="urn:microsoft.com/office/officeart/2005/8/layout/default"/>
    <dgm:cxn modelId="{E769BFB8-76FB-43C2-A7F7-C2B8981DCFB3}" type="presParOf" srcId="{084EBE34-B374-456E-8FB9-752279FE2047}" destId="{98129483-2E23-4E2E-BC33-5A952D99C4A2}" srcOrd="4" destOrd="0" presId="urn:microsoft.com/office/officeart/2005/8/layout/default"/>
    <dgm:cxn modelId="{1F68CA36-6971-4797-B198-C45FF1F9AB53}" type="presParOf" srcId="{084EBE34-B374-456E-8FB9-752279FE2047}" destId="{322357BA-B791-47C6-B8BD-D164B269A190}" srcOrd="5" destOrd="0" presId="urn:microsoft.com/office/officeart/2005/8/layout/default"/>
    <dgm:cxn modelId="{E3CBA079-E905-4B21-B2A8-7C7C4ED414FD}" type="presParOf" srcId="{084EBE34-B374-456E-8FB9-752279FE2047}" destId="{BAE6C182-B42F-42A9-B627-B3343779B8EC}" srcOrd="6" destOrd="0" presId="urn:microsoft.com/office/officeart/2005/8/layout/default"/>
    <dgm:cxn modelId="{B715D631-A123-4471-B58E-7C928F970C23}" type="presParOf" srcId="{084EBE34-B374-456E-8FB9-752279FE2047}" destId="{665AA679-D0E6-42B4-BB74-D41FF83552AF}" srcOrd="7" destOrd="0" presId="urn:microsoft.com/office/officeart/2005/8/layout/default"/>
    <dgm:cxn modelId="{80BE2984-9F86-4403-B580-A01A84F02CDE}" type="presParOf" srcId="{084EBE34-B374-456E-8FB9-752279FE2047}" destId="{C06037F2-424B-4A21-95FA-18C440F41B85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77091D22-3799-4F41-9059-5C75439FA61B}" type="doc">
      <dgm:prSet loTypeId="urn:microsoft.com/office/officeart/2005/8/layout/process1" loCatId="process" qsTypeId="urn:microsoft.com/office/officeart/2005/8/quickstyle/3d2" qsCatId="3D" csTypeId="urn:microsoft.com/office/officeart/2005/8/colors/colorful1" csCatId="colorful" phldr="1"/>
      <dgm:spPr/>
    </dgm:pt>
    <dgm:pt modelId="{BB581C2F-E283-43B1-965B-760164733DF9}">
      <dgm:prSet phldrT="[Текст]" custT="1"/>
      <dgm:spPr/>
      <dgm:t>
        <a:bodyPr/>
        <a:lstStyle/>
        <a:p>
          <a:r>
            <a:rPr lang="uk-UA" sz="14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Відпущено 3589 процедур</a:t>
          </a:r>
          <a:endParaRPr lang="ru-RU" sz="1400" b="1" dirty="0">
            <a:solidFill>
              <a:schemeClr val="tx2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5587861D-0163-4D7A-9D61-3451CC5A7E2E}" type="parTrans" cxnId="{A0EB1142-24F3-4963-8107-456B31F3D4AB}">
      <dgm:prSet/>
      <dgm:spPr/>
      <dgm:t>
        <a:bodyPr/>
        <a:lstStyle/>
        <a:p>
          <a:endParaRPr lang="ru-RU"/>
        </a:p>
      </dgm:t>
    </dgm:pt>
    <dgm:pt modelId="{30C93F9D-C79C-4259-9D3F-07234845FCA5}" type="sibTrans" cxnId="{A0EB1142-24F3-4963-8107-456B31F3D4AB}">
      <dgm:prSet/>
      <dgm:spPr/>
      <dgm:t>
        <a:bodyPr/>
        <a:lstStyle/>
        <a:p>
          <a:endParaRPr lang="ru-RU"/>
        </a:p>
      </dgm:t>
    </dgm:pt>
    <dgm:pt modelId="{0039349E-039A-4F3A-A318-B192C3B2E742}">
      <dgm:prSet phldrT="[Текст]" custT="1"/>
      <dgm:spPr/>
      <dgm:t>
        <a:bodyPr/>
        <a:lstStyle/>
        <a:p>
          <a:r>
            <a:rPr lang="uk-UA" sz="12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Придбано медикаментів на </a:t>
          </a:r>
          <a:r>
            <a:rPr lang="uk-UA" sz="14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70 </a:t>
          </a:r>
          <a:r>
            <a:rPr lang="uk-UA" sz="12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тис.грн</a:t>
          </a:r>
          <a:r>
            <a:rPr lang="uk-UA" sz="1000" b="1" dirty="0" smtClean="0">
              <a:latin typeface="Times New Roman" pitchFamily="18" charset="0"/>
              <a:cs typeface="Times New Roman" pitchFamily="18" charset="0"/>
            </a:rPr>
            <a:t>.</a:t>
          </a:r>
          <a:endParaRPr lang="ru-RU" sz="1000" b="1" dirty="0">
            <a:latin typeface="Times New Roman" pitchFamily="18" charset="0"/>
            <a:cs typeface="Times New Roman" pitchFamily="18" charset="0"/>
          </a:endParaRPr>
        </a:p>
      </dgm:t>
    </dgm:pt>
    <dgm:pt modelId="{142E5899-4B08-40E3-B6EF-4E56A9740DDA}" type="parTrans" cxnId="{9720E35A-B279-453D-A4D2-AF81686B81E4}">
      <dgm:prSet/>
      <dgm:spPr/>
      <dgm:t>
        <a:bodyPr/>
        <a:lstStyle/>
        <a:p>
          <a:endParaRPr lang="ru-RU"/>
        </a:p>
      </dgm:t>
    </dgm:pt>
    <dgm:pt modelId="{400A6AC0-F6D7-4A6C-A4E4-F1A9B60084F5}" type="sibTrans" cxnId="{9720E35A-B279-453D-A4D2-AF81686B81E4}">
      <dgm:prSet/>
      <dgm:spPr/>
      <dgm:t>
        <a:bodyPr/>
        <a:lstStyle/>
        <a:p>
          <a:endParaRPr lang="ru-RU"/>
        </a:p>
      </dgm:t>
    </dgm:pt>
    <dgm:pt modelId="{A88142E7-4530-4A35-88D1-4C717F312EFD}">
      <dgm:prSet phldrT="[Текст]" custT="1"/>
      <dgm:spPr/>
      <dgm:t>
        <a:bodyPr/>
        <a:lstStyle/>
        <a:p>
          <a:r>
            <a:rPr lang="uk-UA" sz="14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Оздоровлено  137 дітей</a:t>
          </a:r>
          <a:endParaRPr lang="ru-RU" sz="1400" b="1" dirty="0">
            <a:solidFill>
              <a:schemeClr val="tx2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87B8889F-EED4-4865-A56C-4C9EF85F8004}" type="parTrans" cxnId="{69CEF421-CDDF-4D78-AEDB-5ABE87D228CD}">
      <dgm:prSet/>
      <dgm:spPr/>
      <dgm:t>
        <a:bodyPr/>
        <a:lstStyle/>
        <a:p>
          <a:endParaRPr lang="ru-RU"/>
        </a:p>
      </dgm:t>
    </dgm:pt>
    <dgm:pt modelId="{38B75417-C599-4981-B7A2-9F070F4F6145}" type="sibTrans" cxnId="{69CEF421-CDDF-4D78-AEDB-5ABE87D228CD}">
      <dgm:prSet/>
      <dgm:spPr/>
      <dgm:t>
        <a:bodyPr/>
        <a:lstStyle/>
        <a:p>
          <a:endParaRPr lang="ru-RU"/>
        </a:p>
      </dgm:t>
    </dgm:pt>
    <dgm:pt modelId="{4F5DD74C-7B91-4AEB-B8AA-00334A2F4316}" type="pres">
      <dgm:prSet presAssocID="{77091D22-3799-4F41-9059-5C75439FA61B}" presName="Name0" presStyleCnt="0">
        <dgm:presLayoutVars>
          <dgm:dir/>
          <dgm:resizeHandles val="exact"/>
        </dgm:presLayoutVars>
      </dgm:prSet>
      <dgm:spPr/>
    </dgm:pt>
    <dgm:pt modelId="{B88C6213-58F7-4994-84AA-57D4CBA92514}" type="pres">
      <dgm:prSet presAssocID="{BB581C2F-E283-43B1-965B-760164733DF9}" presName="node" presStyleLbl="node1" presStyleIdx="0" presStyleCnt="3" custScaleX="165661" custScaleY="14407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65B5755-9E8E-4F74-8960-530711595A27}" type="pres">
      <dgm:prSet presAssocID="{30C93F9D-C79C-4259-9D3F-07234845FCA5}" presName="sibTrans" presStyleLbl="sibTrans2D1" presStyleIdx="0" presStyleCnt="2"/>
      <dgm:spPr/>
      <dgm:t>
        <a:bodyPr/>
        <a:lstStyle/>
        <a:p>
          <a:endParaRPr lang="ru-RU"/>
        </a:p>
      </dgm:t>
    </dgm:pt>
    <dgm:pt modelId="{9A38B021-5A60-447F-86C9-E9DE59562749}" type="pres">
      <dgm:prSet presAssocID="{30C93F9D-C79C-4259-9D3F-07234845FCA5}" presName="connectorText" presStyleLbl="sibTrans2D1" presStyleIdx="0" presStyleCnt="2"/>
      <dgm:spPr/>
      <dgm:t>
        <a:bodyPr/>
        <a:lstStyle/>
        <a:p>
          <a:endParaRPr lang="ru-RU"/>
        </a:p>
      </dgm:t>
    </dgm:pt>
    <dgm:pt modelId="{C8A80EA7-B4D3-4229-864C-924E9C0E841F}" type="pres">
      <dgm:prSet presAssocID="{0039349E-039A-4F3A-A318-B192C3B2E742}" presName="node" presStyleLbl="node1" presStyleIdx="1" presStyleCnt="3" custScaleX="172090" custScaleY="13888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26C28F6-F132-4EC3-94E1-7E9A9463AC38}" type="pres">
      <dgm:prSet presAssocID="{400A6AC0-F6D7-4A6C-A4E4-F1A9B60084F5}" presName="sibTrans" presStyleLbl="sibTrans2D1" presStyleIdx="1" presStyleCnt="2"/>
      <dgm:spPr/>
      <dgm:t>
        <a:bodyPr/>
        <a:lstStyle/>
        <a:p>
          <a:endParaRPr lang="ru-RU"/>
        </a:p>
      </dgm:t>
    </dgm:pt>
    <dgm:pt modelId="{007E4283-E585-4DDF-A98B-0E67F4B53781}" type="pres">
      <dgm:prSet presAssocID="{400A6AC0-F6D7-4A6C-A4E4-F1A9B60084F5}" presName="connectorText" presStyleLbl="sibTrans2D1" presStyleIdx="1" presStyleCnt="2"/>
      <dgm:spPr/>
      <dgm:t>
        <a:bodyPr/>
        <a:lstStyle/>
        <a:p>
          <a:endParaRPr lang="ru-RU"/>
        </a:p>
      </dgm:t>
    </dgm:pt>
    <dgm:pt modelId="{E60C9733-453C-4DDE-86AD-5A953A7DD5AB}" type="pres">
      <dgm:prSet presAssocID="{A88142E7-4530-4A35-88D1-4C717F312EFD}" presName="node" presStyleLbl="node1" presStyleIdx="2" presStyleCnt="3" custScaleX="149720" custScaleY="13888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9CEF421-CDDF-4D78-AEDB-5ABE87D228CD}" srcId="{77091D22-3799-4F41-9059-5C75439FA61B}" destId="{A88142E7-4530-4A35-88D1-4C717F312EFD}" srcOrd="2" destOrd="0" parTransId="{87B8889F-EED4-4865-A56C-4C9EF85F8004}" sibTransId="{38B75417-C599-4981-B7A2-9F070F4F6145}"/>
    <dgm:cxn modelId="{0170030B-6597-416A-A3D3-59240C4CB956}" type="presOf" srcId="{30C93F9D-C79C-4259-9D3F-07234845FCA5}" destId="{9A38B021-5A60-447F-86C9-E9DE59562749}" srcOrd="1" destOrd="0" presId="urn:microsoft.com/office/officeart/2005/8/layout/process1"/>
    <dgm:cxn modelId="{A0EB1142-24F3-4963-8107-456B31F3D4AB}" srcId="{77091D22-3799-4F41-9059-5C75439FA61B}" destId="{BB581C2F-E283-43B1-965B-760164733DF9}" srcOrd="0" destOrd="0" parTransId="{5587861D-0163-4D7A-9D61-3451CC5A7E2E}" sibTransId="{30C93F9D-C79C-4259-9D3F-07234845FCA5}"/>
    <dgm:cxn modelId="{DE88A3EC-78EB-4166-860B-9F65FF3FE828}" type="presOf" srcId="{BB581C2F-E283-43B1-965B-760164733DF9}" destId="{B88C6213-58F7-4994-84AA-57D4CBA92514}" srcOrd="0" destOrd="0" presId="urn:microsoft.com/office/officeart/2005/8/layout/process1"/>
    <dgm:cxn modelId="{0261FBA4-AEEA-41AC-9334-8E8F1B6656B9}" type="presOf" srcId="{77091D22-3799-4F41-9059-5C75439FA61B}" destId="{4F5DD74C-7B91-4AEB-B8AA-00334A2F4316}" srcOrd="0" destOrd="0" presId="urn:microsoft.com/office/officeart/2005/8/layout/process1"/>
    <dgm:cxn modelId="{798446F1-8661-42A7-A081-12DAFF0013A4}" type="presOf" srcId="{0039349E-039A-4F3A-A318-B192C3B2E742}" destId="{C8A80EA7-B4D3-4229-864C-924E9C0E841F}" srcOrd="0" destOrd="0" presId="urn:microsoft.com/office/officeart/2005/8/layout/process1"/>
    <dgm:cxn modelId="{9046FF19-179E-400D-8B47-2D53D6FED9C8}" type="presOf" srcId="{400A6AC0-F6D7-4A6C-A4E4-F1A9B60084F5}" destId="{526C28F6-F132-4EC3-94E1-7E9A9463AC38}" srcOrd="0" destOrd="0" presId="urn:microsoft.com/office/officeart/2005/8/layout/process1"/>
    <dgm:cxn modelId="{9720E35A-B279-453D-A4D2-AF81686B81E4}" srcId="{77091D22-3799-4F41-9059-5C75439FA61B}" destId="{0039349E-039A-4F3A-A318-B192C3B2E742}" srcOrd="1" destOrd="0" parTransId="{142E5899-4B08-40E3-B6EF-4E56A9740DDA}" sibTransId="{400A6AC0-F6D7-4A6C-A4E4-F1A9B60084F5}"/>
    <dgm:cxn modelId="{E63EDC85-D927-4A31-B9AA-98C191017785}" type="presOf" srcId="{A88142E7-4530-4A35-88D1-4C717F312EFD}" destId="{E60C9733-453C-4DDE-86AD-5A953A7DD5AB}" srcOrd="0" destOrd="0" presId="urn:microsoft.com/office/officeart/2005/8/layout/process1"/>
    <dgm:cxn modelId="{32F64EDE-A820-4275-AB40-18FC1C8F4437}" type="presOf" srcId="{30C93F9D-C79C-4259-9D3F-07234845FCA5}" destId="{C65B5755-9E8E-4F74-8960-530711595A27}" srcOrd="0" destOrd="0" presId="urn:microsoft.com/office/officeart/2005/8/layout/process1"/>
    <dgm:cxn modelId="{F52528E2-41D9-4AA8-A30B-FCD21D655DA3}" type="presOf" srcId="{400A6AC0-F6D7-4A6C-A4E4-F1A9B60084F5}" destId="{007E4283-E585-4DDF-A98B-0E67F4B53781}" srcOrd="1" destOrd="0" presId="urn:microsoft.com/office/officeart/2005/8/layout/process1"/>
    <dgm:cxn modelId="{7993F34C-345D-42E0-A662-175B3B627488}" type="presParOf" srcId="{4F5DD74C-7B91-4AEB-B8AA-00334A2F4316}" destId="{B88C6213-58F7-4994-84AA-57D4CBA92514}" srcOrd="0" destOrd="0" presId="urn:microsoft.com/office/officeart/2005/8/layout/process1"/>
    <dgm:cxn modelId="{E04BB058-7775-4BBF-A17A-DF073103E45C}" type="presParOf" srcId="{4F5DD74C-7B91-4AEB-B8AA-00334A2F4316}" destId="{C65B5755-9E8E-4F74-8960-530711595A27}" srcOrd="1" destOrd="0" presId="urn:microsoft.com/office/officeart/2005/8/layout/process1"/>
    <dgm:cxn modelId="{7CBFA06C-7BB5-4D74-8B5D-A7D1599F20C6}" type="presParOf" srcId="{C65B5755-9E8E-4F74-8960-530711595A27}" destId="{9A38B021-5A60-447F-86C9-E9DE59562749}" srcOrd="0" destOrd="0" presId="urn:microsoft.com/office/officeart/2005/8/layout/process1"/>
    <dgm:cxn modelId="{96C0D550-7AAF-450B-8645-E2110DDFDE39}" type="presParOf" srcId="{4F5DD74C-7B91-4AEB-B8AA-00334A2F4316}" destId="{C8A80EA7-B4D3-4229-864C-924E9C0E841F}" srcOrd="2" destOrd="0" presId="urn:microsoft.com/office/officeart/2005/8/layout/process1"/>
    <dgm:cxn modelId="{34B322FF-7927-4DD2-8992-79E075C6BC59}" type="presParOf" srcId="{4F5DD74C-7B91-4AEB-B8AA-00334A2F4316}" destId="{526C28F6-F132-4EC3-94E1-7E9A9463AC38}" srcOrd="3" destOrd="0" presId="urn:microsoft.com/office/officeart/2005/8/layout/process1"/>
    <dgm:cxn modelId="{2AB3CD68-F236-41AF-B666-0C02678B56B3}" type="presParOf" srcId="{526C28F6-F132-4EC3-94E1-7E9A9463AC38}" destId="{007E4283-E585-4DDF-A98B-0E67F4B53781}" srcOrd="0" destOrd="0" presId="urn:microsoft.com/office/officeart/2005/8/layout/process1"/>
    <dgm:cxn modelId="{F0254B1C-C55D-477A-B2EE-393DFB37C5A1}" type="presParOf" srcId="{4F5DD74C-7B91-4AEB-B8AA-00334A2F4316}" destId="{E60C9733-453C-4DDE-86AD-5A953A7DD5AB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A75D4B33-F64F-4A46-B45E-9DED5717F410}" type="doc">
      <dgm:prSet loTypeId="urn:microsoft.com/office/officeart/2008/layout/VerticalCurvedList" loCatId="list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6F5C7985-58DE-4E25-94E9-B40DDAF9B767}">
      <dgm:prSet phldrT="[Текст]" custT="1"/>
      <dgm:spPr/>
      <dgm:t>
        <a:bodyPr/>
        <a:lstStyle/>
        <a:p>
          <a:r>
            <a:rPr lang="uk-UA" sz="14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Цінність </a:t>
          </a:r>
          <a:r>
            <a:rPr lang="uk-UA" sz="1400" b="1" dirty="0" err="1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медіакультури</a:t>
          </a:r>
          <a:endParaRPr lang="ru-RU" sz="1400" b="1" dirty="0">
            <a:solidFill>
              <a:schemeClr val="tx2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91B60AE1-6496-4FB9-BB92-A4DF8FEDF731}" type="sibTrans" cxnId="{E48028C3-5182-4DDE-BA09-A42E3F39A1E7}">
      <dgm:prSet/>
      <dgm:spPr/>
      <dgm:t>
        <a:bodyPr/>
        <a:lstStyle/>
        <a:p>
          <a:endParaRPr lang="ru-RU"/>
        </a:p>
      </dgm:t>
    </dgm:pt>
    <dgm:pt modelId="{96387554-0E3A-49A9-B995-DBCCAF937EC3}" type="parTrans" cxnId="{E48028C3-5182-4DDE-BA09-A42E3F39A1E7}">
      <dgm:prSet/>
      <dgm:spPr/>
      <dgm:t>
        <a:bodyPr/>
        <a:lstStyle/>
        <a:p>
          <a:endParaRPr lang="ru-RU"/>
        </a:p>
      </dgm:t>
    </dgm:pt>
    <dgm:pt modelId="{86C8C242-184B-41B6-922A-A5781BAD5AD5}">
      <dgm:prSet phldrT="[Текст]" custT="1"/>
      <dgm:spPr/>
      <dgm:t>
        <a:bodyPr/>
        <a:lstStyle/>
        <a:p>
          <a:r>
            <a:rPr lang="uk-UA" sz="14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Естетичні та трудові цінності</a:t>
          </a:r>
          <a:endParaRPr lang="ru-RU" sz="1400" b="1" dirty="0">
            <a:solidFill>
              <a:schemeClr val="tx2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D441F1F2-0212-4C9C-9388-4BB5F7F1FAC0}" type="sibTrans" cxnId="{C2FDF321-7117-41CF-AD8E-5111DB96EDEB}">
      <dgm:prSet/>
      <dgm:spPr/>
      <dgm:t>
        <a:bodyPr/>
        <a:lstStyle/>
        <a:p>
          <a:endParaRPr lang="ru-RU"/>
        </a:p>
      </dgm:t>
    </dgm:pt>
    <dgm:pt modelId="{934C0394-0972-4B43-9A8E-2490CC3B2C61}" type="parTrans" cxnId="{C2FDF321-7117-41CF-AD8E-5111DB96EDEB}">
      <dgm:prSet/>
      <dgm:spPr/>
      <dgm:t>
        <a:bodyPr/>
        <a:lstStyle/>
        <a:p>
          <a:endParaRPr lang="ru-RU"/>
        </a:p>
      </dgm:t>
    </dgm:pt>
    <dgm:pt modelId="{C910A4CF-8CF3-4CBC-846A-E3A96ECAC111}">
      <dgm:prSet custT="1"/>
      <dgm:spPr/>
      <dgm:t>
        <a:bodyPr/>
        <a:lstStyle/>
        <a:p>
          <a:r>
            <a:rPr lang="uk-UA" sz="14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Екологічна цінність</a:t>
          </a:r>
          <a:endParaRPr lang="ru-RU" sz="1400" b="1" dirty="0">
            <a:solidFill>
              <a:schemeClr val="tx2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0FD65F61-9BFC-485A-B539-6DD75E54C111}" type="sibTrans" cxnId="{716CFF48-8C83-4F38-890A-F8BA4B51EFDC}">
      <dgm:prSet/>
      <dgm:spPr/>
      <dgm:t>
        <a:bodyPr/>
        <a:lstStyle/>
        <a:p>
          <a:endParaRPr lang="ru-RU"/>
        </a:p>
      </dgm:t>
    </dgm:pt>
    <dgm:pt modelId="{CACFE1D1-6405-4400-BDF4-6920C8B880F9}" type="parTrans" cxnId="{716CFF48-8C83-4F38-890A-F8BA4B51EFDC}">
      <dgm:prSet/>
      <dgm:spPr/>
      <dgm:t>
        <a:bodyPr/>
        <a:lstStyle/>
        <a:p>
          <a:endParaRPr lang="ru-RU"/>
        </a:p>
      </dgm:t>
    </dgm:pt>
    <dgm:pt modelId="{1A6BBC96-A70A-468D-B8A1-7B68DC5FB059}">
      <dgm:prSet custT="1"/>
      <dgm:spPr/>
      <dgm:t>
        <a:bodyPr/>
        <a:lstStyle/>
        <a:p>
          <a:r>
            <a:rPr lang="uk-UA" sz="14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Загальнолюдська цінність</a:t>
          </a:r>
          <a:endParaRPr lang="ru-RU" sz="1400" b="1" dirty="0">
            <a:solidFill>
              <a:schemeClr val="tx2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31D068B9-BA2E-4A1D-9B32-ECC97ADC14EE}" type="sibTrans" cxnId="{E55B010F-8B5B-4C15-97BF-6E8C132BF139}">
      <dgm:prSet/>
      <dgm:spPr/>
      <dgm:t>
        <a:bodyPr/>
        <a:lstStyle/>
        <a:p>
          <a:endParaRPr lang="ru-RU"/>
        </a:p>
      </dgm:t>
    </dgm:pt>
    <dgm:pt modelId="{9D3C9CC0-E173-499B-B6DA-E24614B77EF0}" type="parTrans" cxnId="{E55B010F-8B5B-4C15-97BF-6E8C132BF139}">
      <dgm:prSet/>
      <dgm:spPr/>
      <dgm:t>
        <a:bodyPr/>
        <a:lstStyle/>
        <a:p>
          <a:endParaRPr lang="ru-RU"/>
        </a:p>
      </dgm:t>
    </dgm:pt>
    <dgm:pt modelId="{A0D35403-D9FC-4A12-9B76-272EE5E78158}">
      <dgm:prSet custT="1"/>
      <dgm:spPr/>
      <dgm:t>
        <a:bodyPr/>
        <a:lstStyle/>
        <a:p>
          <a:r>
            <a:rPr lang="uk-UA" sz="14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Цінність здорового способу життя</a:t>
          </a:r>
          <a:endParaRPr lang="ru-RU" sz="1400" b="1" dirty="0">
            <a:solidFill>
              <a:schemeClr val="tx2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51A6E5B7-5E21-49DA-8CE0-B1966771B26E}" type="sibTrans" cxnId="{BD9DA576-6041-4CDF-9271-344331F9327D}">
      <dgm:prSet/>
      <dgm:spPr/>
      <dgm:t>
        <a:bodyPr/>
        <a:lstStyle/>
        <a:p>
          <a:endParaRPr lang="ru-RU"/>
        </a:p>
      </dgm:t>
    </dgm:pt>
    <dgm:pt modelId="{896A4DD0-A167-4530-8C4E-46AF31192B62}" type="parTrans" cxnId="{BD9DA576-6041-4CDF-9271-344331F9327D}">
      <dgm:prSet/>
      <dgm:spPr/>
      <dgm:t>
        <a:bodyPr/>
        <a:lstStyle/>
        <a:p>
          <a:endParaRPr lang="ru-RU"/>
        </a:p>
      </dgm:t>
    </dgm:pt>
    <dgm:pt modelId="{5421FD8A-9A7B-4B09-879D-D76E827DA1BC}">
      <dgm:prSet custT="1"/>
      <dgm:spPr/>
      <dgm:t>
        <a:bodyPr/>
        <a:lstStyle/>
        <a:p>
          <a:r>
            <a:rPr lang="uk-UA" sz="14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Цінність соціально-політична</a:t>
          </a:r>
          <a:endParaRPr lang="ru-RU" sz="1400" b="1" dirty="0">
            <a:solidFill>
              <a:schemeClr val="tx2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187E6A78-B00B-428E-93A9-7CA9542E5148}" type="sibTrans" cxnId="{47428248-F3DB-4338-A8AF-50D0B2A32C43}">
      <dgm:prSet/>
      <dgm:spPr/>
      <dgm:t>
        <a:bodyPr/>
        <a:lstStyle/>
        <a:p>
          <a:endParaRPr lang="ru-RU"/>
        </a:p>
      </dgm:t>
    </dgm:pt>
    <dgm:pt modelId="{B7A8BF9A-174B-48F9-88C6-CD33F036A550}" type="parTrans" cxnId="{47428248-F3DB-4338-A8AF-50D0B2A32C43}">
      <dgm:prSet/>
      <dgm:spPr/>
      <dgm:t>
        <a:bodyPr/>
        <a:lstStyle/>
        <a:p>
          <a:endParaRPr lang="ru-RU"/>
        </a:p>
      </dgm:t>
    </dgm:pt>
    <dgm:pt modelId="{98D45460-618A-4093-A719-6D805F3279AA}">
      <dgm:prSet phldrT="[Текст]" custT="1"/>
      <dgm:spPr/>
      <dgm:t>
        <a:bodyPr/>
        <a:lstStyle/>
        <a:p>
          <a:r>
            <a:rPr lang="uk-UA" sz="14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Цінність морально-етичного спрямування</a:t>
          </a:r>
          <a:endParaRPr lang="ru-RU" sz="1400" b="1" dirty="0">
            <a:solidFill>
              <a:schemeClr val="tx2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3A415F39-F619-46D9-84FC-87A0DEC49BD7}" type="sibTrans" cxnId="{E96B6216-A631-4514-9554-71EF26E3E1C1}">
      <dgm:prSet/>
      <dgm:spPr/>
      <dgm:t>
        <a:bodyPr/>
        <a:lstStyle/>
        <a:p>
          <a:endParaRPr lang="ru-RU"/>
        </a:p>
      </dgm:t>
    </dgm:pt>
    <dgm:pt modelId="{50759B4E-3BCB-4235-9D2B-270AB3B5DF1F}" type="parTrans" cxnId="{E96B6216-A631-4514-9554-71EF26E3E1C1}">
      <dgm:prSet/>
      <dgm:spPr/>
      <dgm:t>
        <a:bodyPr/>
        <a:lstStyle/>
        <a:p>
          <a:endParaRPr lang="ru-RU"/>
        </a:p>
      </dgm:t>
    </dgm:pt>
    <dgm:pt modelId="{D324A7A1-89D0-423D-AB26-4D0845A2E779}" type="pres">
      <dgm:prSet presAssocID="{A75D4B33-F64F-4A46-B45E-9DED5717F410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1B2F9FDD-093D-4B78-A4D5-6822F23A4A5C}" type="pres">
      <dgm:prSet presAssocID="{A75D4B33-F64F-4A46-B45E-9DED5717F410}" presName="Name1" presStyleCnt="0"/>
      <dgm:spPr/>
    </dgm:pt>
    <dgm:pt modelId="{9948ABC4-B7D0-4380-A171-B131D9F43FEE}" type="pres">
      <dgm:prSet presAssocID="{A75D4B33-F64F-4A46-B45E-9DED5717F410}" presName="cycle" presStyleCnt="0"/>
      <dgm:spPr/>
    </dgm:pt>
    <dgm:pt modelId="{D313F7C2-8A49-4265-92D1-6284DBFEDDE3}" type="pres">
      <dgm:prSet presAssocID="{A75D4B33-F64F-4A46-B45E-9DED5717F410}" presName="srcNode" presStyleLbl="node1" presStyleIdx="0" presStyleCnt="7"/>
      <dgm:spPr/>
    </dgm:pt>
    <dgm:pt modelId="{0FE90A01-E9F3-4A9B-8192-BAEC7AC2A3A1}" type="pres">
      <dgm:prSet presAssocID="{A75D4B33-F64F-4A46-B45E-9DED5717F410}" presName="conn" presStyleLbl="parChTrans1D2" presStyleIdx="0" presStyleCnt="1"/>
      <dgm:spPr/>
      <dgm:t>
        <a:bodyPr/>
        <a:lstStyle/>
        <a:p>
          <a:endParaRPr lang="ru-RU"/>
        </a:p>
      </dgm:t>
    </dgm:pt>
    <dgm:pt modelId="{8F64514C-F99A-40DA-AEDA-3BB77A6CC53A}" type="pres">
      <dgm:prSet presAssocID="{A75D4B33-F64F-4A46-B45E-9DED5717F410}" presName="extraNode" presStyleLbl="node1" presStyleIdx="0" presStyleCnt="7"/>
      <dgm:spPr/>
    </dgm:pt>
    <dgm:pt modelId="{CF882B50-0286-4BD9-B82A-ED8357A75D08}" type="pres">
      <dgm:prSet presAssocID="{A75D4B33-F64F-4A46-B45E-9DED5717F410}" presName="dstNode" presStyleLbl="node1" presStyleIdx="0" presStyleCnt="7"/>
      <dgm:spPr/>
    </dgm:pt>
    <dgm:pt modelId="{4EEBC9FC-67ED-4656-AEC7-DAC7D46B102C}" type="pres">
      <dgm:prSet presAssocID="{98D45460-618A-4093-A719-6D805F3279AA}" presName="text_1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870BEB4-0CA2-49C6-9109-2AD8516DA2FD}" type="pres">
      <dgm:prSet presAssocID="{98D45460-618A-4093-A719-6D805F3279AA}" presName="accent_1" presStyleCnt="0"/>
      <dgm:spPr/>
    </dgm:pt>
    <dgm:pt modelId="{5BDB2F21-53B0-47EC-A0BA-B16AF32E8467}" type="pres">
      <dgm:prSet presAssocID="{98D45460-618A-4093-A719-6D805F3279AA}" presName="accentRepeatNode" presStyleLbl="solidFgAcc1" presStyleIdx="0" presStyleCnt="7" custFlipVert="1" custFlipHor="1" custScaleX="11230" custScaleY="4535"/>
      <dgm:spPr/>
    </dgm:pt>
    <dgm:pt modelId="{BC2C2FF8-DCF6-4EC2-AF74-E9522B011BA9}" type="pres">
      <dgm:prSet presAssocID="{5421FD8A-9A7B-4B09-879D-D76E827DA1BC}" presName="text_2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B48C21C-F72F-475A-8672-B083B8C05B91}" type="pres">
      <dgm:prSet presAssocID="{5421FD8A-9A7B-4B09-879D-D76E827DA1BC}" presName="accent_2" presStyleCnt="0"/>
      <dgm:spPr/>
    </dgm:pt>
    <dgm:pt modelId="{A8B00822-AE1D-43E4-9B19-736A891794E2}" type="pres">
      <dgm:prSet presAssocID="{5421FD8A-9A7B-4B09-879D-D76E827DA1BC}" presName="accentRepeatNode" presStyleLbl="solidFgAcc1" presStyleIdx="1" presStyleCnt="7"/>
      <dgm:spPr/>
    </dgm:pt>
    <dgm:pt modelId="{193EFC57-91F1-4161-A866-90333A1A0AA1}" type="pres">
      <dgm:prSet presAssocID="{A0D35403-D9FC-4A12-9B76-272EE5E78158}" presName="text_3" presStyleLbl="node1" presStyleIdx="2" presStyleCnt="7" custLinFactNeighborX="-104" custLinFactNeighborY="359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28E9639-B375-41EC-B1D3-1EDBC32377A2}" type="pres">
      <dgm:prSet presAssocID="{A0D35403-D9FC-4A12-9B76-272EE5E78158}" presName="accent_3" presStyleCnt="0"/>
      <dgm:spPr/>
    </dgm:pt>
    <dgm:pt modelId="{8E03E561-4AC4-4C6B-AC72-5CFEEA5E1838}" type="pres">
      <dgm:prSet presAssocID="{A0D35403-D9FC-4A12-9B76-272EE5E78158}" presName="accentRepeatNode" presStyleLbl="solidFgAcc1" presStyleIdx="2" presStyleCnt="7"/>
      <dgm:spPr/>
    </dgm:pt>
    <dgm:pt modelId="{CA5615C2-1ADE-4F41-AEBB-D850E0BA25A8}" type="pres">
      <dgm:prSet presAssocID="{1A6BBC96-A70A-468D-B8A1-7B68DC5FB059}" presName="text_4" presStyleLbl="node1" presStyleIdx="3" presStyleCnt="7" custLinFactNeighborX="-1772" custLinFactNeighborY="-894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B694922-1A30-4473-8C64-E568052751FF}" type="pres">
      <dgm:prSet presAssocID="{1A6BBC96-A70A-468D-B8A1-7B68DC5FB059}" presName="accent_4" presStyleCnt="0"/>
      <dgm:spPr/>
    </dgm:pt>
    <dgm:pt modelId="{30083D40-804D-4A09-B096-BA10AB0BDC36}" type="pres">
      <dgm:prSet presAssocID="{1A6BBC96-A70A-468D-B8A1-7B68DC5FB059}" presName="accentRepeatNode" presStyleLbl="solidFgAcc1" presStyleIdx="3" presStyleCnt="7"/>
      <dgm:spPr/>
    </dgm:pt>
    <dgm:pt modelId="{757F3663-BEB0-4A43-85AF-4CBA3A70CF1F}" type="pres">
      <dgm:prSet presAssocID="{C910A4CF-8CF3-4CBC-846A-E3A96ECAC111}" presName="text_5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B6F8C35-8E37-461B-AE4F-4641F30A2485}" type="pres">
      <dgm:prSet presAssocID="{C910A4CF-8CF3-4CBC-846A-E3A96ECAC111}" presName="accent_5" presStyleCnt="0"/>
      <dgm:spPr/>
    </dgm:pt>
    <dgm:pt modelId="{E7DABB15-A347-43E9-A9B2-1CFEB2EC4EC3}" type="pres">
      <dgm:prSet presAssocID="{C910A4CF-8CF3-4CBC-846A-E3A96ECAC111}" presName="accentRepeatNode" presStyleLbl="solidFgAcc1" presStyleIdx="4" presStyleCnt="7"/>
      <dgm:spPr/>
    </dgm:pt>
    <dgm:pt modelId="{F0B4E2DF-01A9-4930-B53F-AAB5D02EE286}" type="pres">
      <dgm:prSet presAssocID="{86C8C242-184B-41B6-922A-A5781BAD5AD5}" presName="text_6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E9B155A-002E-489A-B53A-5B6F8D0FF205}" type="pres">
      <dgm:prSet presAssocID="{86C8C242-184B-41B6-922A-A5781BAD5AD5}" presName="accent_6" presStyleCnt="0"/>
      <dgm:spPr/>
    </dgm:pt>
    <dgm:pt modelId="{D8735D0D-69B0-4262-B656-5063A7459819}" type="pres">
      <dgm:prSet presAssocID="{86C8C242-184B-41B6-922A-A5781BAD5AD5}" presName="accentRepeatNode" presStyleLbl="solidFgAcc1" presStyleIdx="5" presStyleCnt="7" custFlipVert="1" custFlipHor="0" custScaleX="4535" custScaleY="4535" custLinFactNeighborX="8162" custLinFactNeighborY="7143"/>
      <dgm:spPr/>
    </dgm:pt>
    <dgm:pt modelId="{3CBC3FD8-DC3E-46FC-82AA-A853B8FEAF94}" type="pres">
      <dgm:prSet presAssocID="{6F5C7985-58DE-4E25-94E9-B40DDAF9B767}" presName="text_7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ED4717B-1B38-47B2-A874-54BD79976F39}" type="pres">
      <dgm:prSet presAssocID="{6F5C7985-58DE-4E25-94E9-B40DDAF9B767}" presName="accent_7" presStyleCnt="0"/>
      <dgm:spPr/>
    </dgm:pt>
    <dgm:pt modelId="{09E61FE8-B00A-437B-8B2A-7481191946C6}" type="pres">
      <dgm:prSet presAssocID="{6F5C7985-58DE-4E25-94E9-B40DDAF9B767}" presName="accentRepeatNode" presStyleLbl="solidFgAcc1" presStyleIdx="6" presStyleCnt="7" custFlipVert="0" custFlipHor="0" custScaleX="11230" custScaleY="4535"/>
      <dgm:spPr/>
    </dgm:pt>
  </dgm:ptLst>
  <dgm:cxnLst>
    <dgm:cxn modelId="{0E0F9765-0D64-47A0-AD71-997E8F316C15}" type="presOf" srcId="{A75D4B33-F64F-4A46-B45E-9DED5717F410}" destId="{D324A7A1-89D0-423D-AB26-4D0845A2E779}" srcOrd="0" destOrd="0" presId="urn:microsoft.com/office/officeart/2008/layout/VerticalCurvedList"/>
    <dgm:cxn modelId="{E48028C3-5182-4DDE-BA09-A42E3F39A1E7}" srcId="{A75D4B33-F64F-4A46-B45E-9DED5717F410}" destId="{6F5C7985-58DE-4E25-94E9-B40DDAF9B767}" srcOrd="6" destOrd="0" parTransId="{96387554-0E3A-49A9-B995-DBCCAF937EC3}" sibTransId="{91B60AE1-6496-4FB9-BB92-A4DF8FEDF731}"/>
    <dgm:cxn modelId="{E55B010F-8B5B-4C15-97BF-6E8C132BF139}" srcId="{A75D4B33-F64F-4A46-B45E-9DED5717F410}" destId="{1A6BBC96-A70A-468D-B8A1-7B68DC5FB059}" srcOrd="3" destOrd="0" parTransId="{9D3C9CC0-E173-499B-B6DA-E24614B77EF0}" sibTransId="{31D068B9-BA2E-4A1D-9B32-ECC97ADC14EE}"/>
    <dgm:cxn modelId="{0E74B263-A7DA-4B87-A6A9-53C3108B14DF}" type="presOf" srcId="{5421FD8A-9A7B-4B09-879D-D76E827DA1BC}" destId="{BC2C2FF8-DCF6-4EC2-AF74-E9522B011BA9}" srcOrd="0" destOrd="0" presId="urn:microsoft.com/office/officeart/2008/layout/VerticalCurvedList"/>
    <dgm:cxn modelId="{9220DC1E-5F62-4B87-98FB-57A28F4F0832}" type="presOf" srcId="{1A6BBC96-A70A-468D-B8A1-7B68DC5FB059}" destId="{CA5615C2-1ADE-4F41-AEBB-D850E0BA25A8}" srcOrd="0" destOrd="0" presId="urn:microsoft.com/office/officeart/2008/layout/VerticalCurvedList"/>
    <dgm:cxn modelId="{CA3E0261-35AD-4056-8D58-695830688486}" type="presOf" srcId="{6F5C7985-58DE-4E25-94E9-B40DDAF9B767}" destId="{3CBC3FD8-DC3E-46FC-82AA-A853B8FEAF94}" srcOrd="0" destOrd="0" presId="urn:microsoft.com/office/officeart/2008/layout/VerticalCurvedList"/>
    <dgm:cxn modelId="{67E528B4-FF52-44B1-A463-DCD82F08D9B1}" type="presOf" srcId="{86C8C242-184B-41B6-922A-A5781BAD5AD5}" destId="{F0B4E2DF-01A9-4930-B53F-AAB5D02EE286}" srcOrd="0" destOrd="0" presId="urn:microsoft.com/office/officeart/2008/layout/VerticalCurvedList"/>
    <dgm:cxn modelId="{B4C275E7-D986-4AAD-B232-D4F41B40673F}" type="presOf" srcId="{98D45460-618A-4093-A719-6D805F3279AA}" destId="{4EEBC9FC-67ED-4656-AEC7-DAC7D46B102C}" srcOrd="0" destOrd="0" presId="urn:microsoft.com/office/officeart/2008/layout/VerticalCurvedList"/>
    <dgm:cxn modelId="{BD9DA576-6041-4CDF-9271-344331F9327D}" srcId="{A75D4B33-F64F-4A46-B45E-9DED5717F410}" destId="{A0D35403-D9FC-4A12-9B76-272EE5E78158}" srcOrd="2" destOrd="0" parTransId="{896A4DD0-A167-4530-8C4E-46AF31192B62}" sibTransId="{51A6E5B7-5E21-49DA-8CE0-B1966771B26E}"/>
    <dgm:cxn modelId="{E96B6216-A631-4514-9554-71EF26E3E1C1}" srcId="{A75D4B33-F64F-4A46-B45E-9DED5717F410}" destId="{98D45460-618A-4093-A719-6D805F3279AA}" srcOrd="0" destOrd="0" parTransId="{50759B4E-3BCB-4235-9D2B-270AB3B5DF1F}" sibTransId="{3A415F39-F619-46D9-84FC-87A0DEC49BD7}"/>
    <dgm:cxn modelId="{47428248-F3DB-4338-A8AF-50D0B2A32C43}" srcId="{A75D4B33-F64F-4A46-B45E-9DED5717F410}" destId="{5421FD8A-9A7B-4B09-879D-D76E827DA1BC}" srcOrd="1" destOrd="0" parTransId="{B7A8BF9A-174B-48F9-88C6-CD33F036A550}" sibTransId="{187E6A78-B00B-428E-93A9-7CA9542E5148}"/>
    <dgm:cxn modelId="{290BEC64-463C-4C3F-8257-9CDB7ED1E491}" type="presOf" srcId="{A0D35403-D9FC-4A12-9B76-272EE5E78158}" destId="{193EFC57-91F1-4161-A866-90333A1A0AA1}" srcOrd="0" destOrd="0" presId="urn:microsoft.com/office/officeart/2008/layout/VerticalCurvedList"/>
    <dgm:cxn modelId="{6F3CD6F9-3574-4813-92A8-8EEE3C68E591}" type="presOf" srcId="{C910A4CF-8CF3-4CBC-846A-E3A96ECAC111}" destId="{757F3663-BEB0-4A43-85AF-4CBA3A70CF1F}" srcOrd="0" destOrd="0" presId="urn:microsoft.com/office/officeart/2008/layout/VerticalCurvedList"/>
    <dgm:cxn modelId="{716CFF48-8C83-4F38-890A-F8BA4B51EFDC}" srcId="{A75D4B33-F64F-4A46-B45E-9DED5717F410}" destId="{C910A4CF-8CF3-4CBC-846A-E3A96ECAC111}" srcOrd="4" destOrd="0" parTransId="{CACFE1D1-6405-4400-BDF4-6920C8B880F9}" sibTransId="{0FD65F61-9BFC-485A-B539-6DD75E54C111}"/>
    <dgm:cxn modelId="{C2FDF321-7117-41CF-AD8E-5111DB96EDEB}" srcId="{A75D4B33-F64F-4A46-B45E-9DED5717F410}" destId="{86C8C242-184B-41B6-922A-A5781BAD5AD5}" srcOrd="5" destOrd="0" parTransId="{934C0394-0972-4B43-9A8E-2490CC3B2C61}" sibTransId="{D441F1F2-0212-4C9C-9388-4BB5F7F1FAC0}"/>
    <dgm:cxn modelId="{5FF35CB8-0684-4019-94A3-63E1B5D2D1BD}" type="presOf" srcId="{3A415F39-F619-46D9-84FC-87A0DEC49BD7}" destId="{0FE90A01-E9F3-4A9B-8192-BAEC7AC2A3A1}" srcOrd="0" destOrd="0" presId="urn:microsoft.com/office/officeart/2008/layout/VerticalCurvedList"/>
    <dgm:cxn modelId="{7E0E3F07-01B4-44AD-9A61-BB78B1291BCD}" type="presParOf" srcId="{D324A7A1-89D0-423D-AB26-4D0845A2E779}" destId="{1B2F9FDD-093D-4B78-A4D5-6822F23A4A5C}" srcOrd="0" destOrd="0" presId="urn:microsoft.com/office/officeart/2008/layout/VerticalCurvedList"/>
    <dgm:cxn modelId="{F4DB5214-C1CF-4FE4-9CE3-1B4346CC1F14}" type="presParOf" srcId="{1B2F9FDD-093D-4B78-A4D5-6822F23A4A5C}" destId="{9948ABC4-B7D0-4380-A171-B131D9F43FEE}" srcOrd="0" destOrd="0" presId="urn:microsoft.com/office/officeart/2008/layout/VerticalCurvedList"/>
    <dgm:cxn modelId="{BDCA321B-1459-49D7-8EC4-D7C17A122362}" type="presParOf" srcId="{9948ABC4-B7D0-4380-A171-B131D9F43FEE}" destId="{D313F7C2-8A49-4265-92D1-6284DBFEDDE3}" srcOrd="0" destOrd="0" presId="urn:microsoft.com/office/officeart/2008/layout/VerticalCurvedList"/>
    <dgm:cxn modelId="{3C28BF06-70C0-4AC1-AA62-876A6B271754}" type="presParOf" srcId="{9948ABC4-B7D0-4380-A171-B131D9F43FEE}" destId="{0FE90A01-E9F3-4A9B-8192-BAEC7AC2A3A1}" srcOrd="1" destOrd="0" presId="urn:microsoft.com/office/officeart/2008/layout/VerticalCurvedList"/>
    <dgm:cxn modelId="{22EDAC36-4194-4F16-81BC-C3DD41A9F27F}" type="presParOf" srcId="{9948ABC4-B7D0-4380-A171-B131D9F43FEE}" destId="{8F64514C-F99A-40DA-AEDA-3BB77A6CC53A}" srcOrd="2" destOrd="0" presId="urn:microsoft.com/office/officeart/2008/layout/VerticalCurvedList"/>
    <dgm:cxn modelId="{88F3B166-1F67-47D0-B250-B0B1E7257B93}" type="presParOf" srcId="{9948ABC4-B7D0-4380-A171-B131D9F43FEE}" destId="{CF882B50-0286-4BD9-B82A-ED8357A75D08}" srcOrd="3" destOrd="0" presId="urn:microsoft.com/office/officeart/2008/layout/VerticalCurvedList"/>
    <dgm:cxn modelId="{92674D07-8EE3-454D-AB63-79C6FDBD89D5}" type="presParOf" srcId="{1B2F9FDD-093D-4B78-A4D5-6822F23A4A5C}" destId="{4EEBC9FC-67ED-4656-AEC7-DAC7D46B102C}" srcOrd="1" destOrd="0" presId="urn:microsoft.com/office/officeart/2008/layout/VerticalCurvedList"/>
    <dgm:cxn modelId="{E7A6C6FC-DCE9-4516-9917-3B84CC5D8C83}" type="presParOf" srcId="{1B2F9FDD-093D-4B78-A4D5-6822F23A4A5C}" destId="{D870BEB4-0CA2-49C6-9109-2AD8516DA2FD}" srcOrd="2" destOrd="0" presId="urn:microsoft.com/office/officeart/2008/layout/VerticalCurvedList"/>
    <dgm:cxn modelId="{032B956C-1A47-4ABE-A97C-B05515F11A60}" type="presParOf" srcId="{D870BEB4-0CA2-49C6-9109-2AD8516DA2FD}" destId="{5BDB2F21-53B0-47EC-A0BA-B16AF32E8467}" srcOrd="0" destOrd="0" presId="urn:microsoft.com/office/officeart/2008/layout/VerticalCurvedList"/>
    <dgm:cxn modelId="{B3798086-E24F-49C1-9EAF-CF2A4D50F3D8}" type="presParOf" srcId="{1B2F9FDD-093D-4B78-A4D5-6822F23A4A5C}" destId="{BC2C2FF8-DCF6-4EC2-AF74-E9522B011BA9}" srcOrd="3" destOrd="0" presId="urn:microsoft.com/office/officeart/2008/layout/VerticalCurvedList"/>
    <dgm:cxn modelId="{5D4E439F-C70B-4710-9309-A8F9CB30609F}" type="presParOf" srcId="{1B2F9FDD-093D-4B78-A4D5-6822F23A4A5C}" destId="{FB48C21C-F72F-475A-8672-B083B8C05B91}" srcOrd="4" destOrd="0" presId="urn:microsoft.com/office/officeart/2008/layout/VerticalCurvedList"/>
    <dgm:cxn modelId="{C04BF1A3-0799-4BB7-B98E-B022C516D426}" type="presParOf" srcId="{FB48C21C-F72F-475A-8672-B083B8C05B91}" destId="{A8B00822-AE1D-43E4-9B19-736A891794E2}" srcOrd="0" destOrd="0" presId="urn:microsoft.com/office/officeart/2008/layout/VerticalCurvedList"/>
    <dgm:cxn modelId="{26D36518-8300-4C73-990C-F5AD4F4A60B8}" type="presParOf" srcId="{1B2F9FDD-093D-4B78-A4D5-6822F23A4A5C}" destId="{193EFC57-91F1-4161-A866-90333A1A0AA1}" srcOrd="5" destOrd="0" presId="urn:microsoft.com/office/officeart/2008/layout/VerticalCurvedList"/>
    <dgm:cxn modelId="{6DE7CCB5-7263-4784-8C93-B693D21B2874}" type="presParOf" srcId="{1B2F9FDD-093D-4B78-A4D5-6822F23A4A5C}" destId="{728E9639-B375-41EC-B1D3-1EDBC32377A2}" srcOrd="6" destOrd="0" presId="urn:microsoft.com/office/officeart/2008/layout/VerticalCurvedList"/>
    <dgm:cxn modelId="{651B45F9-689D-4C4D-B406-0A7B5D961C19}" type="presParOf" srcId="{728E9639-B375-41EC-B1D3-1EDBC32377A2}" destId="{8E03E561-4AC4-4C6B-AC72-5CFEEA5E1838}" srcOrd="0" destOrd="0" presId="urn:microsoft.com/office/officeart/2008/layout/VerticalCurvedList"/>
    <dgm:cxn modelId="{CED99DAC-AFCB-4722-BA1B-2437A7C8F5FD}" type="presParOf" srcId="{1B2F9FDD-093D-4B78-A4D5-6822F23A4A5C}" destId="{CA5615C2-1ADE-4F41-AEBB-D850E0BA25A8}" srcOrd="7" destOrd="0" presId="urn:microsoft.com/office/officeart/2008/layout/VerticalCurvedList"/>
    <dgm:cxn modelId="{BA9C4913-8560-4A17-9616-53E36E5C48BF}" type="presParOf" srcId="{1B2F9FDD-093D-4B78-A4D5-6822F23A4A5C}" destId="{BB694922-1A30-4473-8C64-E568052751FF}" srcOrd="8" destOrd="0" presId="urn:microsoft.com/office/officeart/2008/layout/VerticalCurvedList"/>
    <dgm:cxn modelId="{EC3C98A0-7BBE-41F6-915C-1A83C9E5CAE6}" type="presParOf" srcId="{BB694922-1A30-4473-8C64-E568052751FF}" destId="{30083D40-804D-4A09-B096-BA10AB0BDC36}" srcOrd="0" destOrd="0" presId="urn:microsoft.com/office/officeart/2008/layout/VerticalCurvedList"/>
    <dgm:cxn modelId="{6CE797A4-72BF-48D6-B08F-E92029112797}" type="presParOf" srcId="{1B2F9FDD-093D-4B78-A4D5-6822F23A4A5C}" destId="{757F3663-BEB0-4A43-85AF-4CBA3A70CF1F}" srcOrd="9" destOrd="0" presId="urn:microsoft.com/office/officeart/2008/layout/VerticalCurvedList"/>
    <dgm:cxn modelId="{5FD980CC-72E2-405D-8F51-739B45FDFBE8}" type="presParOf" srcId="{1B2F9FDD-093D-4B78-A4D5-6822F23A4A5C}" destId="{3B6F8C35-8E37-461B-AE4F-4641F30A2485}" srcOrd="10" destOrd="0" presId="urn:microsoft.com/office/officeart/2008/layout/VerticalCurvedList"/>
    <dgm:cxn modelId="{96B28186-EEE8-42BC-A527-FE1F6B920C8E}" type="presParOf" srcId="{3B6F8C35-8E37-461B-AE4F-4641F30A2485}" destId="{E7DABB15-A347-43E9-A9B2-1CFEB2EC4EC3}" srcOrd="0" destOrd="0" presId="urn:microsoft.com/office/officeart/2008/layout/VerticalCurvedList"/>
    <dgm:cxn modelId="{5724EF5B-547D-4532-ACAE-36A38439DD58}" type="presParOf" srcId="{1B2F9FDD-093D-4B78-A4D5-6822F23A4A5C}" destId="{F0B4E2DF-01A9-4930-B53F-AAB5D02EE286}" srcOrd="11" destOrd="0" presId="urn:microsoft.com/office/officeart/2008/layout/VerticalCurvedList"/>
    <dgm:cxn modelId="{5268DA54-2A42-4472-86FD-6C73CE86DC89}" type="presParOf" srcId="{1B2F9FDD-093D-4B78-A4D5-6822F23A4A5C}" destId="{3E9B155A-002E-489A-B53A-5B6F8D0FF205}" srcOrd="12" destOrd="0" presId="urn:microsoft.com/office/officeart/2008/layout/VerticalCurvedList"/>
    <dgm:cxn modelId="{B47582D6-359A-466F-B880-8CE791F54965}" type="presParOf" srcId="{3E9B155A-002E-489A-B53A-5B6F8D0FF205}" destId="{D8735D0D-69B0-4262-B656-5063A7459819}" srcOrd="0" destOrd="0" presId="urn:microsoft.com/office/officeart/2008/layout/VerticalCurvedList"/>
    <dgm:cxn modelId="{603F2246-1869-4F45-B456-AA3B84D6B970}" type="presParOf" srcId="{1B2F9FDD-093D-4B78-A4D5-6822F23A4A5C}" destId="{3CBC3FD8-DC3E-46FC-82AA-A853B8FEAF94}" srcOrd="13" destOrd="0" presId="urn:microsoft.com/office/officeart/2008/layout/VerticalCurvedList"/>
    <dgm:cxn modelId="{DB558337-561C-43AF-A80D-FCB6E53591EE}" type="presParOf" srcId="{1B2F9FDD-093D-4B78-A4D5-6822F23A4A5C}" destId="{5ED4717B-1B38-47B2-A874-54BD79976F39}" srcOrd="14" destOrd="0" presId="urn:microsoft.com/office/officeart/2008/layout/VerticalCurvedList"/>
    <dgm:cxn modelId="{2F7F55AF-74F7-4159-9989-1239A10A0BDA}" type="presParOf" srcId="{5ED4717B-1B38-47B2-A874-54BD79976F39}" destId="{09E61FE8-B00A-437B-8B2A-7481191946C6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7252D60B-8D93-46B0-9A00-F529CD283B65}" type="doc">
      <dgm:prSet loTypeId="urn:microsoft.com/office/officeart/2005/8/layout/process1" loCatId="process" qsTypeId="urn:microsoft.com/office/officeart/2005/8/quickstyle/3d2" qsCatId="3D" csTypeId="urn:microsoft.com/office/officeart/2005/8/colors/colorful2" csCatId="colorful" phldr="1"/>
      <dgm:spPr/>
    </dgm:pt>
    <dgm:pt modelId="{5DF53E8E-3E8D-4AA9-93D0-449C460A2B3A}">
      <dgm:prSet phldrT="[Текст]" custT="1"/>
      <dgm:spPr/>
      <dgm:t>
        <a:bodyPr/>
        <a:lstStyle/>
        <a:p>
          <a:r>
            <a:rPr lang="uk-UA" sz="16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16 загальношкільних заходів</a:t>
          </a:r>
          <a:endParaRPr lang="ru-RU" sz="1600" b="1" dirty="0">
            <a:solidFill>
              <a:schemeClr val="tx2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06B9D58F-ED3B-445D-AB08-48D4D09D9A0A}" type="parTrans" cxnId="{6181F2DB-4D37-4D1F-8EE2-AAE42F67F408}">
      <dgm:prSet/>
      <dgm:spPr/>
      <dgm:t>
        <a:bodyPr/>
        <a:lstStyle/>
        <a:p>
          <a:endParaRPr lang="ru-RU"/>
        </a:p>
      </dgm:t>
    </dgm:pt>
    <dgm:pt modelId="{66EFAF62-1868-4033-B5B1-64C8C98643C2}" type="sibTrans" cxnId="{6181F2DB-4D37-4D1F-8EE2-AAE42F67F408}">
      <dgm:prSet/>
      <dgm:spPr/>
      <dgm:t>
        <a:bodyPr/>
        <a:lstStyle/>
        <a:p>
          <a:endParaRPr lang="ru-RU"/>
        </a:p>
      </dgm:t>
    </dgm:pt>
    <dgm:pt modelId="{D9859BDE-457C-42CE-A499-9194EFBC81D3}">
      <dgm:prSet phldrT="[Текст]"/>
      <dgm:spPr/>
      <dgm:t>
        <a:bodyPr/>
        <a:lstStyle/>
        <a:p>
          <a:r>
            <a:rPr lang="uk-UA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7 участь у загальноміських та обласних заходах</a:t>
          </a:r>
          <a:endParaRPr lang="ru-RU" b="1" dirty="0">
            <a:solidFill>
              <a:schemeClr val="tx2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D26D1C2B-6A7C-450D-8142-955426CB9EC3}" type="parTrans" cxnId="{B03FCBFE-677A-4A1F-8DDD-5DCB27B14B5E}">
      <dgm:prSet/>
      <dgm:spPr/>
      <dgm:t>
        <a:bodyPr/>
        <a:lstStyle/>
        <a:p>
          <a:endParaRPr lang="ru-RU"/>
        </a:p>
      </dgm:t>
    </dgm:pt>
    <dgm:pt modelId="{B02B9327-00C3-4F43-AB13-FBFFA392123F}" type="sibTrans" cxnId="{B03FCBFE-677A-4A1F-8DDD-5DCB27B14B5E}">
      <dgm:prSet/>
      <dgm:spPr/>
      <dgm:t>
        <a:bodyPr/>
        <a:lstStyle/>
        <a:p>
          <a:endParaRPr lang="ru-RU"/>
        </a:p>
      </dgm:t>
    </dgm:pt>
    <dgm:pt modelId="{32A95B40-61ED-4C3C-84C7-FFA8F82E50E9}">
      <dgm:prSet phldrT="[Текст]" custT="1"/>
      <dgm:spPr/>
      <dgm:t>
        <a:bodyPr/>
        <a:lstStyle/>
        <a:p>
          <a:r>
            <a:rPr lang="uk-UA" sz="16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16 екскурсій за межами області, по області, по місту</a:t>
          </a:r>
          <a:endParaRPr lang="ru-RU" sz="1600" b="1" dirty="0">
            <a:solidFill>
              <a:schemeClr val="tx2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7C682029-1748-4A5F-9553-6F4BBB9FDD55}" type="parTrans" cxnId="{CFE7F7BE-D01E-4238-B612-FE592078A678}">
      <dgm:prSet/>
      <dgm:spPr/>
      <dgm:t>
        <a:bodyPr/>
        <a:lstStyle/>
        <a:p>
          <a:endParaRPr lang="ru-RU"/>
        </a:p>
      </dgm:t>
    </dgm:pt>
    <dgm:pt modelId="{A4386A8A-1A3D-43DD-96A2-0B80C3A82E8E}" type="sibTrans" cxnId="{CFE7F7BE-D01E-4238-B612-FE592078A678}">
      <dgm:prSet/>
      <dgm:spPr/>
      <dgm:t>
        <a:bodyPr/>
        <a:lstStyle/>
        <a:p>
          <a:endParaRPr lang="ru-RU"/>
        </a:p>
      </dgm:t>
    </dgm:pt>
    <dgm:pt modelId="{C2F9B731-04F9-4C7D-A358-B989D6B2B3B1}">
      <dgm:prSet custT="1"/>
      <dgm:spPr/>
      <dgm:t>
        <a:bodyPr/>
        <a:lstStyle/>
        <a:p>
          <a:r>
            <a:rPr lang="uk-UA" sz="16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68 класних заходів</a:t>
          </a:r>
          <a:endParaRPr lang="ru-RU" sz="1600" b="1" dirty="0">
            <a:solidFill>
              <a:schemeClr val="tx2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1620CE7B-96CC-48BF-8E63-9794CB0940EE}" type="parTrans" cxnId="{681F8E75-2B6C-4A59-B7D7-4263AE430977}">
      <dgm:prSet/>
      <dgm:spPr/>
      <dgm:t>
        <a:bodyPr/>
        <a:lstStyle/>
        <a:p>
          <a:endParaRPr lang="ru-RU"/>
        </a:p>
      </dgm:t>
    </dgm:pt>
    <dgm:pt modelId="{86544BCD-B215-41C5-9E81-2522278362DB}" type="sibTrans" cxnId="{681F8E75-2B6C-4A59-B7D7-4263AE430977}">
      <dgm:prSet/>
      <dgm:spPr/>
      <dgm:t>
        <a:bodyPr/>
        <a:lstStyle/>
        <a:p>
          <a:endParaRPr lang="ru-RU"/>
        </a:p>
      </dgm:t>
    </dgm:pt>
    <dgm:pt modelId="{EFB6809C-02A5-4898-80D9-7A4422066D83}" type="pres">
      <dgm:prSet presAssocID="{7252D60B-8D93-46B0-9A00-F529CD283B65}" presName="Name0" presStyleCnt="0">
        <dgm:presLayoutVars>
          <dgm:dir/>
          <dgm:resizeHandles val="exact"/>
        </dgm:presLayoutVars>
      </dgm:prSet>
      <dgm:spPr/>
    </dgm:pt>
    <dgm:pt modelId="{97C8AD76-2D97-4709-A794-75B0E9520E90}" type="pres">
      <dgm:prSet presAssocID="{5DF53E8E-3E8D-4AA9-93D0-449C460A2B3A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9C047A7-2119-4D8B-B159-7D17881BC47A}" type="pres">
      <dgm:prSet presAssocID="{66EFAF62-1868-4033-B5B1-64C8C98643C2}" presName="sibTrans" presStyleLbl="sibTrans2D1" presStyleIdx="0" presStyleCnt="3"/>
      <dgm:spPr/>
      <dgm:t>
        <a:bodyPr/>
        <a:lstStyle/>
        <a:p>
          <a:endParaRPr lang="ru-RU"/>
        </a:p>
      </dgm:t>
    </dgm:pt>
    <dgm:pt modelId="{EF866B35-D717-43FE-8D90-AAD014CB6A36}" type="pres">
      <dgm:prSet presAssocID="{66EFAF62-1868-4033-B5B1-64C8C98643C2}" presName="connectorText" presStyleLbl="sibTrans2D1" presStyleIdx="0" presStyleCnt="3"/>
      <dgm:spPr/>
      <dgm:t>
        <a:bodyPr/>
        <a:lstStyle/>
        <a:p>
          <a:endParaRPr lang="ru-RU"/>
        </a:p>
      </dgm:t>
    </dgm:pt>
    <dgm:pt modelId="{5E4BE4FD-7BC7-4622-B7D8-38180DFEA4F6}" type="pres">
      <dgm:prSet presAssocID="{C2F9B731-04F9-4C7D-A358-B989D6B2B3B1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9F1EA5A-9111-43A9-B6C0-39DF123B9D06}" type="pres">
      <dgm:prSet presAssocID="{86544BCD-B215-41C5-9E81-2522278362DB}" presName="sibTrans" presStyleLbl="sibTrans2D1" presStyleIdx="1" presStyleCnt="3"/>
      <dgm:spPr/>
      <dgm:t>
        <a:bodyPr/>
        <a:lstStyle/>
        <a:p>
          <a:endParaRPr lang="ru-RU"/>
        </a:p>
      </dgm:t>
    </dgm:pt>
    <dgm:pt modelId="{0AA5623C-08C5-4272-9C8F-89A6A0D780C0}" type="pres">
      <dgm:prSet presAssocID="{86544BCD-B215-41C5-9E81-2522278362DB}" presName="connectorText" presStyleLbl="sibTrans2D1" presStyleIdx="1" presStyleCnt="3"/>
      <dgm:spPr/>
      <dgm:t>
        <a:bodyPr/>
        <a:lstStyle/>
        <a:p>
          <a:endParaRPr lang="ru-RU"/>
        </a:p>
      </dgm:t>
    </dgm:pt>
    <dgm:pt modelId="{AF813732-E36F-4D15-84EE-50A2F96B6B6C}" type="pres">
      <dgm:prSet presAssocID="{D9859BDE-457C-42CE-A499-9194EFBC81D3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3B69C20-16BF-44F4-BFD9-5BD9B0A15080}" type="pres">
      <dgm:prSet presAssocID="{B02B9327-00C3-4F43-AB13-FBFFA392123F}" presName="sibTrans" presStyleLbl="sibTrans2D1" presStyleIdx="2" presStyleCnt="3"/>
      <dgm:spPr/>
      <dgm:t>
        <a:bodyPr/>
        <a:lstStyle/>
        <a:p>
          <a:endParaRPr lang="ru-RU"/>
        </a:p>
      </dgm:t>
    </dgm:pt>
    <dgm:pt modelId="{6BF9EACE-F1EB-4519-9F9A-CBD41436915A}" type="pres">
      <dgm:prSet presAssocID="{B02B9327-00C3-4F43-AB13-FBFFA392123F}" presName="connectorText" presStyleLbl="sibTrans2D1" presStyleIdx="2" presStyleCnt="3"/>
      <dgm:spPr/>
      <dgm:t>
        <a:bodyPr/>
        <a:lstStyle/>
        <a:p>
          <a:endParaRPr lang="ru-RU"/>
        </a:p>
      </dgm:t>
    </dgm:pt>
    <dgm:pt modelId="{8DA49EC2-991E-4A7F-8039-F2324D242146}" type="pres">
      <dgm:prSet presAssocID="{32A95B40-61ED-4C3C-84C7-FFA8F82E50E9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FDD300B-E90F-4633-AF9B-A64CC02059A5}" type="presOf" srcId="{B02B9327-00C3-4F43-AB13-FBFFA392123F}" destId="{6BF9EACE-F1EB-4519-9F9A-CBD41436915A}" srcOrd="1" destOrd="0" presId="urn:microsoft.com/office/officeart/2005/8/layout/process1"/>
    <dgm:cxn modelId="{1CFF75F6-EDE7-4848-AE69-581D6B8FE637}" type="presOf" srcId="{B02B9327-00C3-4F43-AB13-FBFFA392123F}" destId="{23B69C20-16BF-44F4-BFD9-5BD9B0A15080}" srcOrd="0" destOrd="0" presId="urn:microsoft.com/office/officeart/2005/8/layout/process1"/>
    <dgm:cxn modelId="{CFE7F7BE-D01E-4238-B612-FE592078A678}" srcId="{7252D60B-8D93-46B0-9A00-F529CD283B65}" destId="{32A95B40-61ED-4C3C-84C7-FFA8F82E50E9}" srcOrd="3" destOrd="0" parTransId="{7C682029-1748-4A5F-9553-6F4BBB9FDD55}" sibTransId="{A4386A8A-1A3D-43DD-96A2-0B80C3A82E8E}"/>
    <dgm:cxn modelId="{C1264F51-52BC-4F3A-A149-1F529548D638}" type="presOf" srcId="{D9859BDE-457C-42CE-A499-9194EFBC81D3}" destId="{AF813732-E36F-4D15-84EE-50A2F96B6B6C}" srcOrd="0" destOrd="0" presId="urn:microsoft.com/office/officeart/2005/8/layout/process1"/>
    <dgm:cxn modelId="{52FA7968-7A19-4979-B072-2BD80A2E9583}" type="presOf" srcId="{66EFAF62-1868-4033-B5B1-64C8C98643C2}" destId="{EF866B35-D717-43FE-8D90-AAD014CB6A36}" srcOrd="1" destOrd="0" presId="urn:microsoft.com/office/officeart/2005/8/layout/process1"/>
    <dgm:cxn modelId="{01E16E77-D8F2-4B1B-B18C-454B3F318FE1}" type="presOf" srcId="{86544BCD-B215-41C5-9E81-2522278362DB}" destId="{0AA5623C-08C5-4272-9C8F-89A6A0D780C0}" srcOrd="1" destOrd="0" presId="urn:microsoft.com/office/officeart/2005/8/layout/process1"/>
    <dgm:cxn modelId="{DA0F3D58-6B99-4194-8395-C2BF7442B192}" type="presOf" srcId="{32A95B40-61ED-4C3C-84C7-FFA8F82E50E9}" destId="{8DA49EC2-991E-4A7F-8039-F2324D242146}" srcOrd="0" destOrd="0" presId="urn:microsoft.com/office/officeart/2005/8/layout/process1"/>
    <dgm:cxn modelId="{5ADE8818-EA1E-448F-9BD8-30F482941574}" type="presOf" srcId="{7252D60B-8D93-46B0-9A00-F529CD283B65}" destId="{EFB6809C-02A5-4898-80D9-7A4422066D83}" srcOrd="0" destOrd="0" presId="urn:microsoft.com/office/officeart/2005/8/layout/process1"/>
    <dgm:cxn modelId="{B03FCBFE-677A-4A1F-8DDD-5DCB27B14B5E}" srcId="{7252D60B-8D93-46B0-9A00-F529CD283B65}" destId="{D9859BDE-457C-42CE-A499-9194EFBC81D3}" srcOrd="2" destOrd="0" parTransId="{D26D1C2B-6A7C-450D-8142-955426CB9EC3}" sibTransId="{B02B9327-00C3-4F43-AB13-FBFFA392123F}"/>
    <dgm:cxn modelId="{72E7B691-4419-415C-ABBF-6B99A397645F}" type="presOf" srcId="{5DF53E8E-3E8D-4AA9-93D0-449C460A2B3A}" destId="{97C8AD76-2D97-4709-A794-75B0E9520E90}" srcOrd="0" destOrd="0" presId="urn:microsoft.com/office/officeart/2005/8/layout/process1"/>
    <dgm:cxn modelId="{353A2552-2039-43E9-90E3-F593FDB0933F}" type="presOf" srcId="{C2F9B731-04F9-4C7D-A358-B989D6B2B3B1}" destId="{5E4BE4FD-7BC7-4622-B7D8-38180DFEA4F6}" srcOrd="0" destOrd="0" presId="urn:microsoft.com/office/officeart/2005/8/layout/process1"/>
    <dgm:cxn modelId="{CFE17CE8-EDCC-457D-A47A-F5251C604283}" type="presOf" srcId="{66EFAF62-1868-4033-B5B1-64C8C98643C2}" destId="{29C047A7-2119-4D8B-B159-7D17881BC47A}" srcOrd="0" destOrd="0" presId="urn:microsoft.com/office/officeart/2005/8/layout/process1"/>
    <dgm:cxn modelId="{681F8E75-2B6C-4A59-B7D7-4263AE430977}" srcId="{7252D60B-8D93-46B0-9A00-F529CD283B65}" destId="{C2F9B731-04F9-4C7D-A358-B989D6B2B3B1}" srcOrd="1" destOrd="0" parTransId="{1620CE7B-96CC-48BF-8E63-9794CB0940EE}" sibTransId="{86544BCD-B215-41C5-9E81-2522278362DB}"/>
    <dgm:cxn modelId="{6181F2DB-4D37-4D1F-8EE2-AAE42F67F408}" srcId="{7252D60B-8D93-46B0-9A00-F529CD283B65}" destId="{5DF53E8E-3E8D-4AA9-93D0-449C460A2B3A}" srcOrd="0" destOrd="0" parTransId="{06B9D58F-ED3B-445D-AB08-48D4D09D9A0A}" sibTransId="{66EFAF62-1868-4033-B5B1-64C8C98643C2}"/>
    <dgm:cxn modelId="{F03D9FCE-5032-4045-963E-69E3999C88CE}" type="presOf" srcId="{86544BCD-B215-41C5-9E81-2522278362DB}" destId="{E9F1EA5A-9111-43A9-B6C0-39DF123B9D06}" srcOrd="0" destOrd="0" presId="urn:microsoft.com/office/officeart/2005/8/layout/process1"/>
    <dgm:cxn modelId="{13230E0A-4863-4C17-A12E-86BD2B2FE650}" type="presParOf" srcId="{EFB6809C-02A5-4898-80D9-7A4422066D83}" destId="{97C8AD76-2D97-4709-A794-75B0E9520E90}" srcOrd="0" destOrd="0" presId="urn:microsoft.com/office/officeart/2005/8/layout/process1"/>
    <dgm:cxn modelId="{78C859C9-E3AF-4680-B95E-CB227CE4B78F}" type="presParOf" srcId="{EFB6809C-02A5-4898-80D9-7A4422066D83}" destId="{29C047A7-2119-4D8B-B159-7D17881BC47A}" srcOrd="1" destOrd="0" presId="urn:microsoft.com/office/officeart/2005/8/layout/process1"/>
    <dgm:cxn modelId="{8F06B340-B644-4088-A964-5D01CA939247}" type="presParOf" srcId="{29C047A7-2119-4D8B-B159-7D17881BC47A}" destId="{EF866B35-D717-43FE-8D90-AAD014CB6A36}" srcOrd="0" destOrd="0" presId="urn:microsoft.com/office/officeart/2005/8/layout/process1"/>
    <dgm:cxn modelId="{D3BCC02A-6B76-4D07-AA33-857FC6BB75D4}" type="presParOf" srcId="{EFB6809C-02A5-4898-80D9-7A4422066D83}" destId="{5E4BE4FD-7BC7-4622-B7D8-38180DFEA4F6}" srcOrd="2" destOrd="0" presId="urn:microsoft.com/office/officeart/2005/8/layout/process1"/>
    <dgm:cxn modelId="{01379603-2EAD-49AF-B37A-9ACDBC9F2AD5}" type="presParOf" srcId="{EFB6809C-02A5-4898-80D9-7A4422066D83}" destId="{E9F1EA5A-9111-43A9-B6C0-39DF123B9D06}" srcOrd="3" destOrd="0" presId="urn:microsoft.com/office/officeart/2005/8/layout/process1"/>
    <dgm:cxn modelId="{1A5AA99D-D15D-4CF9-9719-588864BC3F6E}" type="presParOf" srcId="{E9F1EA5A-9111-43A9-B6C0-39DF123B9D06}" destId="{0AA5623C-08C5-4272-9C8F-89A6A0D780C0}" srcOrd="0" destOrd="0" presId="urn:microsoft.com/office/officeart/2005/8/layout/process1"/>
    <dgm:cxn modelId="{176FCC10-D4E0-40A7-93BA-2B36F08EE709}" type="presParOf" srcId="{EFB6809C-02A5-4898-80D9-7A4422066D83}" destId="{AF813732-E36F-4D15-84EE-50A2F96B6B6C}" srcOrd="4" destOrd="0" presId="urn:microsoft.com/office/officeart/2005/8/layout/process1"/>
    <dgm:cxn modelId="{D298072E-76CE-4E68-AE11-8EED1F4C6241}" type="presParOf" srcId="{EFB6809C-02A5-4898-80D9-7A4422066D83}" destId="{23B69C20-16BF-44F4-BFD9-5BD9B0A15080}" srcOrd="5" destOrd="0" presId="urn:microsoft.com/office/officeart/2005/8/layout/process1"/>
    <dgm:cxn modelId="{A064F1BE-1C66-44D1-B564-FA3A9F3C73BF}" type="presParOf" srcId="{23B69C20-16BF-44F4-BFD9-5BD9B0A15080}" destId="{6BF9EACE-F1EB-4519-9F9A-CBD41436915A}" srcOrd="0" destOrd="0" presId="urn:microsoft.com/office/officeart/2005/8/layout/process1"/>
    <dgm:cxn modelId="{A484CE4C-394D-452D-8BDE-79338132B504}" type="presParOf" srcId="{EFB6809C-02A5-4898-80D9-7A4422066D83}" destId="{8DA49EC2-991E-4A7F-8039-F2324D242146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70DEB23C-FFB0-4061-B871-81E7B95FEED6}" type="doc">
      <dgm:prSet loTypeId="urn:microsoft.com/office/officeart/2005/8/layout/pyramid1" loCatId="pyramid" qsTypeId="urn:microsoft.com/office/officeart/2005/8/quickstyle/3d2" qsCatId="3D" csTypeId="urn:microsoft.com/office/officeart/2005/8/colors/colorful1" csCatId="colorful" phldr="1"/>
      <dgm:spPr/>
    </dgm:pt>
    <dgm:pt modelId="{B99C0C63-F7AA-4043-9BEF-3DAB7A0EC794}">
      <dgm:prSet phldrT="[Текст]"/>
      <dgm:spPr/>
      <dgm:t>
        <a:bodyPr/>
        <a:lstStyle/>
        <a:p>
          <a:r>
            <a:rPr lang="uk-UA" dirty="0" smtClean="0"/>
            <a:t>Двотижневе меню</a:t>
          </a:r>
          <a:endParaRPr lang="ru-RU" dirty="0"/>
        </a:p>
      </dgm:t>
    </dgm:pt>
    <dgm:pt modelId="{DD97B481-AB39-4FB5-88AA-C35DE4C97492}" type="parTrans" cxnId="{879C6BC9-B887-4CAB-AEA9-B2447DBCB3E4}">
      <dgm:prSet/>
      <dgm:spPr/>
      <dgm:t>
        <a:bodyPr/>
        <a:lstStyle/>
        <a:p>
          <a:endParaRPr lang="ru-RU"/>
        </a:p>
      </dgm:t>
    </dgm:pt>
    <dgm:pt modelId="{396A285F-F5C9-4461-AB5F-2C60E837A1F8}" type="sibTrans" cxnId="{879C6BC9-B887-4CAB-AEA9-B2447DBCB3E4}">
      <dgm:prSet/>
      <dgm:spPr/>
      <dgm:t>
        <a:bodyPr/>
        <a:lstStyle/>
        <a:p>
          <a:endParaRPr lang="ru-RU"/>
        </a:p>
      </dgm:t>
    </dgm:pt>
    <dgm:pt modelId="{12E8B395-AA10-42C0-9A32-6DE5577E656E}">
      <dgm:prSet phldrT="[Текст]"/>
      <dgm:spPr/>
      <dgm:t>
        <a:bodyPr/>
        <a:lstStyle/>
        <a:p>
          <a:r>
            <a:rPr lang="uk-UA" dirty="0" smtClean="0"/>
            <a:t>Вартість харчування 1 </a:t>
          </a:r>
          <a:r>
            <a:rPr lang="uk-UA" dirty="0" err="1" smtClean="0"/>
            <a:t>дітодня</a:t>
          </a:r>
          <a:r>
            <a:rPr lang="uk-UA" dirty="0" smtClean="0"/>
            <a:t> – 98,25 грн.</a:t>
          </a:r>
          <a:endParaRPr lang="ru-RU" dirty="0"/>
        </a:p>
      </dgm:t>
    </dgm:pt>
    <dgm:pt modelId="{994A9DB8-ACE7-4633-9DC4-5BF8CF45CAED}" type="parTrans" cxnId="{B524FAF3-CE14-4DCA-A25F-2ED31CCD7E15}">
      <dgm:prSet/>
      <dgm:spPr/>
      <dgm:t>
        <a:bodyPr/>
        <a:lstStyle/>
        <a:p>
          <a:endParaRPr lang="ru-RU"/>
        </a:p>
      </dgm:t>
    </dgm:pt>
    <dgm:pt modelId="{098F8E40-ECEA-4BEB-A18F-4CFDFF4F6B64}" type="sibTrans" cxnId="{B524FAF3-CE14-4DCA-A25F-2ED31CCD7E15}">
      <dgm:prSet/>
      <dgm:spPr/>
      <dgm:t>
        <a:bodyPr/>
        <a:lstStyle/>
        <a:p>
          <a:endParaRPr lang="ru-RU"/>
        </a:p>
      </dgm:t>
    </dgm:pt>
    <dgm:pt modelId="{C99A95F4-792E-43C8-8C47-2B78B5BE32CE}">
      <dgm:prSet phldrT="[Текст]"/>
      <dgm:spPr/>
      <dgm:t>
        <a:bodyPr/>
        <a:lstStyle/>
        <a:p>
          <a:r>
            <a:rPr lang="uk-UA" dirty="0" smtClean="0"/>
            <a:t>Станом на 1 вересня 2019 року – витрачено </a:t>
          </a:r>
        </a:p>
        <a:p>
          <a:r>
            <a:rPr lang="uk-UA" dirty="0" smtClean="0"/>
            <a:t>1 млн. 025 тис.077 грн.</a:t>
          </a:r>
          <a:endParaRPr lang="ru-RU" dirty="0"/>
        </a:p>
      </dgm:t>
    </dgm:pt>
    <dgm:pt modelId="{93592ED6-5316-41CD-9F2E-9476A83E203F}" type="parTrans" cxnId="{A8034A7B-D2CD-4511-95CD-B0E35FE489FA}">
      <dgm:prSet/>
      <dgm:spPr/>
      <dgm:t>
        <a:bodyPr/>
        <a:lstStyle/>
        <a:p>
          <a:endParaRPr lang="ru-RU"/>
        </a:p>
      </dgm:t>
    </dgm:pt>
    <dgm:pt modelId="{E6D152FD-37CB-49D9-A180-17A2327E834A}" type="sibTrans" cxnId="{A8034A7B-D2CD-4511-95CD-B0E35FE489FA}">
      <dgm:prSet/>
      <dgm:spPr/>
      <dgm:t>
        <a:bodyPr/>
        <a:lstStyle/>
        <a:p>
          <a:endParaRPr lang="ru-RU"/>
        </a:p>
      </dgm:t>
    </dgm:pt>
    <dgm:pt modelId="{27E3FA62-3B92-4554-9793-218B34278FE1}" type="pres">
      <dgm:prSet presAssocID="{70DEB23C-FFB0-4061-B871-81E7B95FEED6}" presName="Name0" presStyleCnt="0">
        <dgm:presLayoutVars>
          <dgm:dir/>
          <dgm:animLvl val="lvl"/>
          <dgm:resizeHandles val="exact"/>
        </dgm:presLayoutVars>
      </dgm:prSet>
      <dgm:spPr/>
    </dgm:pt>
    <dgm:pt modelId="{B5F597B8-DBA7-4BF5-B881-9FC6DB5C0572}" type="pres">
      <dgm:prSet presAssocID="{B99C0C63-F7AA-4043-9BEF-3DAB7A0EC794}" presName="Name8" presStyleCnt="0"/>
      <dgm:spPr/>
    </dgm:pt>
    <dgm:pt modelId="{6FF5D498-B00A-4654-81BB-7FE153B8D51A}" type="pres">
      <dgm:prSet presAssocID="{B99C0C63-F7AA-4043-9BEF-3DAB7A0EC794}" presName="level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C16CBBC-FF97-4307-AB0E-913DEE77A785}" type="pres">
      <dgm:prSet presAssocID="{B99C0C63-F7AA-4043-9BEF-3DAB7A0EC794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F9DDDA6-0E18-4A8B-83FE-2E15282584C8}" type="pres">
      <dgm:prSet presAssocID="{12E8B395-AA10-42C0-9A32-6DE5577E656E}" presName="Name8" presStyleCnt="0"/>
      <dgm:spPr/>
    </dgm:pt>
    <dgm:pt modelId="{AF7B2F8F-1552-4A4B-A562-76994F15EA26}" type="pres">
      <dgm:prSet presAssocID="{12E8B395-AA10-42C0-9A32-6DE5577E656E}" presName="level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D4DFE88-B441-4A44-8364-8F9FA911EA33}" type="pres">
      <dgm:prSet presAssocID="{12E8B395-AA10-42C0-9A32-6DE5577E656E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57B6558-979D-4BB2-BF32-B7BB4AC050EB}" type="pres">
      <dgm:prSet presAssocID="{C99A95F4-792E-43C8-8C47-2B78B5BE32CE}" presName="Name8" presStyleCnt="0"/>
      <dgm:spPr/>
    </dgm:pt>
    <dgm:pt modelId="{65B9B0FB-3B90-435D-B100-79045C39F9E3}" type="pres">
      <dgm:prSet presAssocID="{C99A95F4-792E-43C8-8C47-2B78B5BE32CE}" presName="level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9B29E8D-0EB3-4D72-A7A2-6687B1A4580A}" type="pres">
      <dgm:prSet presAssocID="{C99A95F4-792E-43C8-8C47-2B78B5BE32CE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5D4E579-FBD2-4A99-BF02-92D3B39D07EB}" type="presOf" srcId="{C99A95F4-792E-43C8-8C47-2B78B5BE32CE}" destId="{65B9B0FB-3B90-435D-B100-79045C39F9E3}" srcOrd="0" destOrd="0" presId="urn:microsoft.com/office/officeart/2005/8/layout/pyramid1"/>
    <dgm:cxn modelId="{879C6BC9-B887-4CAB-AEA9-B2447DBCB3E4}" srcId="{70DEB23C-FFB0-4061-B871-81E7B95FEED6}" destId="{B99C0C63-F7AA-4043-9BEF-3DAB7A0EC794}" srcOrd="0" destOrd="0" parTransId="{DD97B481-AB39-4FB5-88AA-C35DE4C97492}" sibTransId="{396A285F-F5C9-4461-AB5F-2C60E837A1F8}"/>
    <dgm:cxn modelId="{513C8B5A-513C-4285-96BE-90D2A1271E9B}" type="presOf" srcId="{B99C0C63-F7AA-4043-9BEF-3DAB7A0EC794}" destId="{6FF5D498-B00A-4654-81BB-7FE153B8D51A}" srcOrd="0" destOrd="0" presId="urn:microsoft.com/office/officeart/2005/8/layout/pyramid1"/>
    <dgm:cxn modelId="{436CC97E-7B71-4866-B0BE-4A6BAC6C024C}" type="presOf" srcId="{12E8B395-AA10-42C0-9A32-6DE5577E656E}" destId="{AF7B2F8F-1552-4A4B-A562-76994F15EA26}" srcOrd="0" destOrd="0" presId="urn:microsoft.com/office/officeart/2005/8/layout/pyramid1"/>
    <dgm:cxn modelId="{B891B66B-F6F8-4300-92BE-8398AD609C4A}" type="presOf" srcId="{12E8B395-AA10-42C0-9A32-6DE5577E656E}" destId="{0D4DFE88-B441-4A44-8364-8F9FA911EA33}" srcOrd="1" destOrd="0" presId="urn:microsoft.com/office/officeart/2005/8/layout/pyramid1"/>
    <dgm:cxn modelId="{62908C72-3F43-47AD-BF4F-1AD03D6C425C}" type="presOf" srcId="{70DEB23C-FFB0-4061-B871-81E7B95FEED6}" destId="{27E3FA62-3B92-4554-9793-218B34278FE1}" srcOrd="0" destOrd="0" presId="urn:microsoft.com/office/officeart/2005/8/layout/pyramid1"/>
    <dgm:cxn modelId="{AA0D75E0-9B22-4530-88B5-CFA4AFA62890}" type="presOf" srcId="{B99C0C63-F7AA-4043-9BEF-3DAB7A0EC794}" destId="{BC16CBBC-FF97-4307-AB0E-913DEE77A785}" srcOrd="1" destOrd="0" presId="urn:microsoft.com/office/officeart/2005/8/layout/pyramid1"/>
    <dgm:cxn modelId="{A8034A7B-D2CD-4511-95CD-B0E35FE489FA}" srcId="{70DEB23C-FFB0-4061-B871-81E7B95FEED6}" destId="{C99A95F4-792E-43C8-8C47-2B78B5BE32CE}" srcOrd="2" destOrd="0" parTransId="{93592ED6-5316-41CD-9F2E-9476A83E203F}" sibTransId="{E6D152FD-37CB-49D9-A180-17A2327E834A}"/>
    <dgm:cxn modelId="{5A93C62A-A7DC-4EA6-A260-5AEB88942876}" type="presOf" srcId="{C99A95F4-792E-43C8-8C47-2B78B5BE32CE}" destId="{29B29E8D-0EB3-4D72-A7A2-6687B1A4580A}" srcOrd="1" destOrd="0" presId="urn:microsoft.com/office/officeart/2005/8/layout/pyramid1"/>
    <dgm:cxn modelId="{B524FAF3-CE14-4DCA-A25F-2ED31CCD7E15}" srcId="{70DEB23C-FFB0-4061-B871-81E7B95FEED6}" destId="{12E8B395-AA10-42C0-9A32-6DE5577E656E}" srcOrd="1" destOrd="0" parTransId="{994A9DB8-ACE7-4633-9DC4-5BF8CF45CAED}" sibTransId="{098F8E40-ECEA-4BEB-A18F-4CFDFF4F6B64}"/>
    <dgm:cxn modelId="{79C267CC-C011-470C-8E77-D4823755ACDB}" type="presParOf" srcId="{27E3FA62-3B92-4554-9793-218B34278FE1}" destId="{B5F597B8-DBA7-4BF5-B881-9FC6DB5C0572}" srcOrd="0" destOrd="0" presId="urn:microsoft.com/office/officeart/2005/8/layout/pyramid1"/>
    <dgm:cxn modelId="{3318583C-759B-40BB-840E-C6D205B9A778}" type="presParOf" srcId="{B5F597B8-DBA7-4BF5-B881-9FC6DB5C0572}" destId="{6FF5D498-B00A-4654-81BB-7FE153B8D51A}" srcOrd="0" destOrd="0" presId="urn:microsoft.com/office/officeart/2005/8/layout/pyramid1"/>
    <dgm:cxn modelId="{E1B1D60F-31E6-420F-8A65-8BA5301F63EB}" type="presParOf" srcId="{B5F597B8-DBA7-4BF5-B881-9FC6DB5C0572}" destId="{BC16CBBC-FF97-4307-AB0E-913DEE77A785}" srcOrd="1" destOrd="0" presId="urn:microsoft.com/office/officeart/2005/8/layout/pyramid1"/>
    <dgm:cxn modelId="{0CE1A119-C067-421D-A159-E62E6558F62B}" type="presParOf" srcId="{27E3FA62-3B92-4554-9793-218B34278FE1}" destId="{6F9DDDA6-0E18-4A8B-83FE-2E15282584C8}" srcOrd="1" destOrd="0" presId="urn:microsoft.com/office/officeart/2005/8/layout/pyramid1"/>
    <dgm:cxn modelId="{FA26670A-47D3-485B-BD39-4677E2B635FC}" type="presParOf" srcId="{6F9DDDA6-0E18-4A8B-83FE-2E15282584C8}" destId="{AF7B2F8F-1552-4A4B-A562-76994F15EA26}" srcOrd="0" destOrd="0" presId="urn:microsoft.com/office/officeart/2005/8/layout/pyramid1"/>
    <dgm:cxn modelId="{19419397-DA57-4C5E-AC73-97BB2560E0A2}" type="presParOf" srcId="{6F9DDDA6-0E18-4A8B-83FE-2E15282584C8}" destId="{0D4DFE88-B441-4A44-8364-8F9FA911EA33}" srcOrd="1" destOrd="0" presId="urn:microsoft.com/office/officeart/2005/8/layout/pyramid1"/>
    <dgm:cxn modelId="{D89E642A-AEA1-43E2-B85B-BBB307B0CD04}" type="presParOf" srcId="{27E3FA62-3B92-4554-9793-218B34278FE1}" destId="{D57B6558-979D-4BB2-BF32-B7BB4AC050EB}" srcOrd="2" destOrd="0" presId="urn:microsoft.com/office/officeart/2005/8/layout/pyramid1"/>
    <dgm:cxn modelId="{5DF70D61-5585-47DC-ADA6-DEAD5F6D93AC}" type="presParOf" srcId="{D57B6558-979D-4BB2-BF32-B7BB4AC050EB}" destId="{65B9B0FB-3B90-435D-B100-79045C39F9E3}" srcOrd="0" destOrd="0" presId="urn:microsoft.com/office/officeart/2005/8/layout/pyramid1"/>
    <dgm:cxn modelId="{2986198D-DC85-4057-9817-760A3CF545B7}" type="presParOf" srcId="{D57B6558-979D-4BB2-BF32-B7BB4AC050EB}" destId="{29B29E8D-0EB3-4D72-A7A2-6687B1A4580A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650F5A64-ACE7-425D-B5E3-6093C0E36BD3}" type="doc">
      <dgm:prSet loTypeId="urn:microsoft.com/office/officeart/2005/8/layout/chevron1" loCatId="process" qsTypeId="urn:microsoft.com/office/officeart/2005/8/quickstyle/3d2" qsCatId="3D" csTypeId="urn:microsoft.com/office/officeart/2005/8/colors/colorful2" csCatId="colorful" phldr="1"/>
      <dgm:spPr/>
    </dgm:pt>
    <dgm:pt modelId="{12A7FCB3-FC07-4241-80E1-3EB4C6E26792}">
      <dgm:prSet phldrT="[Текст]" custT="1"/>
      <dgm:spPr/>
      <dgm:t>
        <a:bodyPr/>
        <a:lstStyle/>
        <a:p>
          <a:r>
            <a:rPr lang="uk-UA" sz="1400" b="1" dirty="0" smtClean="0">
              <a:solidFill>
                <a:schemeClr val="tx1">
                  <a:lumMod val="65000"/>
                  <a:lumOff val="35000"/>
                </a:schemeClr>
              </a:solidFill>
              <a:latin typeface="Times New Roman" pitchFamily="18" charset="0"/>
              <a:cs typeface="Times New Roman" pitchFamily="18" charset="0"/>
            </a:rPr>
            <a:t>ОБСТЕЖЕНО 68 учнів школи</a:t>
          </a:r>
          <a:endParaRPr lang="ru-RU" sz="1400" b="1" dirty="0">
            <a:solidFill>
              <a:schemeClr val="tx1">
                <a:lumMod val="65000"/>
                <a:lumOff val="35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2654A517-4B07-47D7-A766-8E9EF3A653D5}" type="parTrans" cxnId="{C6AF2C23-451B-4DF1-8021-05A2BE867A5D}">
      <dgm:prSet/>
      <dgm:spPr/>
      <dgm:t>
        <a:bodyPr/>
        <a:lstStyle/>
        <a:p>
          <a:endParaRPr lang="ru-RU"/>
        </a:p>
      </dgm:t>
    </dgm:pt>
    <dgm:pt modelId="{761381B7-C61E-40AB-A142-6480C83B9AC6}" type="sibTrans" cxnId="{C6AF2C23-451B-4DF1-8021-05A2BE867A5D}">
      <dgm:prSet/>
      <dgm:spPr/>
      <dgm:t>
        <a:bodyPr/>
        <a:lstStyle/>
        <a:p>
          <a:endParaRPr lang="ru-RU"/>
        </a:p>
      </dgm:t>
    </dgm:pt>
    <dgm:pt modelId="{659F42AB-3C6D-4783-82F4-543E39F27284}">
      <dgm:prSet phldrT="[Текст]" custT="1"/>
      <dgm:spPr/>
      <dgm:t>
        <a:bodyPr/>
        <a:lstStyle/>
        <a:p>
          <a:r>
            <a:rPr lang="uk-UA" sz="1400" b="1" dirty="0" smtClean="0">
              <a:solidFill>
                <a:schemeClr val="tx1">
                  <a:lumMod val="65000"/>
                  <a:lumOff val="35000"/>
                </a:schemeClr>
              </a:solidFill>
              <a:latin typeface="Times New Roman" pitchFamily="18" charset="0"/>
              <a:cs typeface="Times New Roman" pitchFamily="18" charset="0"/>
            </a:rPr>
            <a:t>ОФОРМЛЕНО 27 індивідуальних планів розвитку</a:t>
          </a:r>
          <a:endParaRPr lang="ru-RU" sz="1400" b="1" dirty="0">
            <a:solidFill>
              <a:schemeClr val="tx1">
                <a:lumMod val="65000"/>
                <a:lumOff val="35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0C48EE90-6938-49DB-9AF3-1FA6D026BEA4}" type="parTrans" cxnId="{2C490A26-DAB2-4815-B407-B6A7C4D55FB2}">
      <dgm:prSet/>
      <dgm:spPr/>
      <dgm:t>
        <a:bodyPr/>
        <a:lstStyle/>
        <a:p>
          <a:endParaRPr lang="ru-RU"/>
        </a:p>
      </dgm:t>
    </dgm:pt>
    <dgm:pt modelId="{49679ED6-5125-4FEF-B06E-18E402ADF658}" type="sibTrans" cxnId="{2C490A26-DAB2-4815-B407-B6A7C4D55FB2}">
      <dgm:prSet/>
      <dgm:spPr/>
      <dgm:t>
        <a:bodyPr/>
        <a:lstStyle/>
        <a:p>
          <a:endParaRPr lang="ru-RU"/>
        </a:p>
      </dgm:t>
    </dgm:pt>
    <dgm:pt modelId="{C76C3BF8-17DB-43D3-9412-962E7C4F40C3}">
      <dgm:prSet phldrT="[Текст]" custT="1"/>
      <dgm:spPr/>
      <dgm:t>
        <a:bodyPr/>
        <a:lstStyle/>
        <a:p>
          <a:r>
            <a:rPr lang="uk-UA" sz="1400" b="1" dirty="0" smtClean="0">
              <a:solidFill>
                <a:schemeClr val="tx1">
                  <a:lumMod val="65000"/>
                  <a:lumOff val="35000"/>
                </a:schemeClr>
              </a:solidFill>
              <a:latin typeface="Times New Roman" pitchFamily="18" charset="0"/>
              <a:cs typeface="Times New Roman" pitchFamily="18" charset="0"/>
            </a:rPr>
            <a:t>СКЛАДЕНО 10 індивідуальних планів навчання</a:t>
          </a:r>
          <a:endParaRPr lang="ru-RU" sz="1400" b="1" dirty="0">
            <a:solidFill>
              <a:schemeClr val="tx1">
                <a:lumMod val="65000"/>
                <a:lumOff val="35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5008ED5F-96FC-4ADC-9D3E-22F1B5BAF99C}" type="parTrans" cxnId="{605E2428-3536-4EB9-BD87-3ABD825282CB}">
      <dgm:prSet/>
      <dgm:spPr/>
      <dgm:t>
        <a:bodyPr/>
        <a:lstStyle/>
        <a:p>
          <a:endParaRPr lang="ru-RU"/>
        </a:p>
      </dgm:t>
    </dgm:pt>
    <dgm:pt modelId="{C760E252-7B62-4BBF-9F31-42E348D2800E}" type="sibTrans" cxnId="{605E2428-3536-4EB9-BD87-3ABD825282CB}">
      <dgm:prSet/>
      <dgm:spPr/>
      <dgm:t>
        <a:bodyPr/>
        <a:lstStyle/>
        <a:p>
          <a:endParaRPr lang="ru-RU"/>
        </a:p>
      </dgm:t>
    </dgm:pt>
    <dgm:pt modelId="{96D46141-68A5-4653-BFA3-0D79925946CF}">
      <dgm:prSet/>
      <dgm:spPr/>
      <dgm:t>
        <a:bodyPr/>
        <a:lstStyle/>
        <a:p>
          <a:r>
            <a:rPr lang="uk-UA" b="1" dirty="0" smtClean="0">
              <a:solidFill>
                <a:schemeClr val="tx1">
                  <a:lumMod val="65000"/>
                  <a:lumOff val="35000"/>
                </a:schemeClr>
              </a:solidFill>
              <a:latin typeface="Times New Roman" pitchFamily="18" charset="0"/>
              <a:cs typeface="Times New Roman" pitchFamily="18" charset="0"/>
            </a:rPr>
            <a:t>НАДАНО 234 консультації</a:t>
          </a:r>
          <a:endParaRPr lang="ru-RU" b="1" dirty="0">
            <a:solidFill>
              <a:schemeClr val="tx1">
                <a:lumMod val="65000"/>
                <a:lumOff val="35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8F416D96-8AB5-419E-8C6B-D0D13B6E9FA8}" type="parTrans" cxnId="{7441E2D4-E431-4084-A4A4-E8BD29EBAFE1}">
      <dgm:prSet/>
      <dgm:spPr/>
      <dgm:t>
        <a:bodyPr/>
        <a:lstStyle/>
        <a:p>
          <a:endParaRPr lang="ru-RU"/>
        </a:p>
      </dgm:t>
    </dgm:pt>
    <dgm:pt modelId="{D12BBBDE-4F23-49DE-9E1D-575229A579FC}" type="sibTrans" cxnId="{7441E2D4-E431-4084-A4A4-E8BD29EBAFE1}">
      <dgm:prSet/>
      <dgm:spPr/>
      <dgm:t>
        <a:bodyPr/>
        <a:lstStyle/>
        <a:p>
          <a:endParaRPr lang="ru-RU"/>
        </a:p>
      </dgm:t>
    </dgm:pt>
    <dgm:pt modelId="{F7E3D163-6138-4067-8036-0959D86E684E}" type="pres">
      <dgm:prSet presAssocID="{650F5A64-ACE7-425D-B5E3-6093C0E36BD3}" presName="Name0" presStyleCnt="0">
        <dgm:presLayoutVars>
          <dgm:dir/>
          <dgm:animLvl val="lvl"/>
          <dgm:resizeHandles val="exact"/>
        </dgm:presLayoutVars>
      </dgm:prSet>
      <dgm:spPr/>
    </dgm:pt>
    <dgm:pt modelId="{702C05EF-82B1-4954-8E90-2EB18CDD833B}" type="pres">
      <dgm:prSet presAssocID="{12A7FCB3-FC07-4241-80E1-3EB4C6E26792}" presName="parTxOnly" presStyleLbl="node1" presStyleIdx="0" presStyleCnt="4" custScaleX="13570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84F9AC5-C734-4F6C-9EE7-5E843A73770C}" type="pres">
      <dgm:prSet presAssocID="{761381B7-C61E-40AB-A142-6480C83B9AC6}" presName="parTxOnlySpace" presStyleCnt="0"/>
      <dgm:spPr/>
    </dgm:pt>
    <dgm:pt modelId="{C679CA44-8DDC-4A61-B75A-A7A0014CB71E}" type="pres">
      <dgm:prSet presAssocID="{659F42AB-3C6D-4783-82F4-543E39F27284}" presName="parTxOnly" presStyleLbl="node1" presStyleIdx="1" presStyleCnt="4" custScaleX="11934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19CF477-3BB1-41FC-B053-91105DBBD98F}" type="pres">
      <dgm:prSet presAssocID="{49679ED6-5125-4FEF-B06E-18E402ADF658}" presName="parTxOnlySpace" presStyleCnt="0"/>
      <dgm:spPr/>
    </dgm:pt>
    <dgm:pt modelId="{AB05C911-9FE4-4731-8F31-E6F8EC7BEE02}" type="pres">
      <dgm:prSet presAssocID="{C76C3BF8-17DB-43D3-9412-962E7C4F40C3}" presName="parTxOnly" presStyleLbl="node1" presStyleIdx="2" presStyleCnt="4" custScaleX="12685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D8A107-D9A7-45E4-A292-8999C2D6B11D}" type="pres">
      <dgm:prSet presAssocID="{C760E252-7B62-4BBF-9F31-42E348D2800E}" presName="parTxOnlySpace" presStyleCnt="0"/>
      <dgm:spPr/>
    </dgm:pt>
    <dgm:pt modelId="{AEF2F06E-728B-4CAD-B49A-5CB0B78A16B5}" type="pres">
      <dgm:prSet presAssocID="{96D46141-68A5-4653-BFA3-0D79925946CF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6AF2C23-451B-4DF1-8021-05A2BE867A5D}" srcId="{650F5A64-ACE7-425D-B5E3-6093C0E36BD3}" destId="{12A7FCB3-FC07-4241-80E1-3EB4C6E26792}" srcOrd="0" destOrd="0" parTransId="{2654A517-4B07-47D7-A766-8E9EF3A653D5}" sibTransId="{761381B7-C61E-40AB-A142-6480C83B9AC6}"/>
    <dgm:cxn modelId="{A08BE976-8A1D-4F48-87B0-A5624B65CD49}" type="presOf" srcId="{12A7FCB3-FC07-4241-80E1-3EB4C6E26792}" destId="{702C05EF-82B1-4954-8E90-2EB18CDD833B}" srcOrd="0" destOrd="0" presId="urn:microsoft.com/office/officeart/2005/8/layout/chevron1"/>
    <dgm:cxn modelId="{01063632-493C-4327-951B-0FB20CE2F89C}" type="presOf" srcId="{C76C3BF8-17DB-43D3-9412-962E7C4F40C3}" destId="{AB05C911-9FE4-4731-8F31-E6F8EC7BEE02}" srcOrd="0" destOrd="0" presId="urn:microsoft.com/office/officeart/2005/8/layout/chevron1"/>
    <dgm:cxn modelId="{7441E2D4-E431-4084-A4A4-E8BD29EBAFE1}" srcId="{650F5A64-ACE7-425D-B5E3-6093C0E36BD3}" destId="{96D46141-68A5-4653-BFA3-0D79925946CF}" srcOrd="3" destOrd="0" parTransId="{8F416D96-8AB5-419E-8C6B-D0D13B6E9FA8}" sibTransId="{D12BBBDE-4F23-49DE-9E1D-575229A579FC}"/>
    <dgm:cxn modelId="{605E2428-3536-4EB9-BD87-3ABD825282CB}" srcId="{650F5A64-ACE7-425D-B5E3-6093C0E36BD3}" destId="{C76C3BF8-17DB-43D3-9412-962E7C4F40C3}" srcOrd="2" destOrd="0" parTransId="{5008ED5F-96FC-4ADC-9D3E-22F1B5BAF99C}" sibTransId="{C760E252-7B62-4BBF-9F31-42E348D2800E}"/>
    <dgm:cxn modelId="{6AE944B5-C456-4B40-8AB7-54B6F83B92B7}" type="presOf" srcId="{650F5A64-ACE7-425D-B5E3-6093C0E36BD3}" destId="{F7E3D163-6138-4067-8036-0959D86E684E}" srcOrd="0" destOrd="0" presId="urn:microsoft.com/office/officeart/2005/8/layout/chevron1"/>
    <dgm:cxn modelId="{CE2BE413-647F-456A-8883-2B17908B0E25}" type="presOf" srcId="{659F42AB-3C6D-4783-82F4-543E39F27284}" destId="{C679CA44-8DDC-4A61-B75A-A7A0014CB71E}" srcOrd="0" destOrd="0" presId="urn:microsoft.com/office/officeart/2005/8/layout/chevron1"/>
    <dgm:cxn modelId="{1A6547E3-F6AB-4BCD-BAA1-246F9C046831}" type="presOf" srcId="{96D46141-68A5-4653-BFA3-0D79925946CF}" destId="{AEF2F06E-728B-4CAD-B49A-5CB0B78A16B5}" srcOrd="0" destOrd="0" presId="urn:microsoft.com/office/officeart/2005/8/layout/chevron1"/>
    <dgm:cxn modelId="{2C490A26-DAB2-4815-B407-B6A7C4D55FB2}" srcId="{650F5A64-ACE7-425D-B5E3-6093C0E36BD3}" destId="{659F42AB-3C6D-4783-82F4-543E39F27284}" srcOrd="1" destOrd="0" parTransId="{0C48EE90-6938-49DB-9AF3-1FA6D026BEA4}" sibTransId="{49679ED6-5125-4FEF-B06E-18E402ADF658}"/>
    <dgm:cxn modelId="{48FABF57-E556-4984-9269-62E49F2BF632}" type="presParOf" srcId="{F7E3D163-6138-4067-8036-0959D86E684E}" destId="{702C05EF-82B1-4954-8E90-2EB18CDD833B}" srcOrd="0" destOrd="0" presId="urn:microsoft.com/office/officeart/2005/8/layout/chevron1"/>
    <dgm:cxn modelId="{21416CCD-4957-476C-B6E5-1DC614E0753E}" type="presParOf" srcId="{F7E3D163-6138-4067-8036-0959D86E684E}" destId="{284F9AC5-C734-4F6C-9EE7-5E843A73770C}" srcOrd="1" destOrd="0" presId="urn:microsoft.com/office/officeart/2005/8/layout/chevron1"/>
    <dgm:cxn modelId="{6AFAE804-4C10-456A-B1AD-16813069AC05}" type="presParOf" srcId="{F7E3D163-6138-4067-8036-0959D86E684E}" destId="{C679CA44-8DDC-4A61-B75A-A7A0014CB71E}" srcOrd="2" destOrd="0" presId="urn:microsoft.com/office/officeart/2005/8/layout/chevron1"/>
    <dgm:cxn modelId="{7EC8CC5F-7969-456D-AC5D-2DB232CC3118}" type="presParOf" srcId="{F7E3D163-6138-4067-8036-0959D86E684E}" destId="{419CF477-3BB1-41FC-B053-91105DBBD98F}" srcOrd="3" destOrd="0" presId="urn:microsoft.com/office/officeart/2005/8/layout/chevron1"/>
    <dgm:cxn modelId="{276DAF04-4DD6-4C70-9412-243A4F7F483C}" type="presParOf" srcId="{F7E3D163-6138-4067-8036-0959D86E684E}" destId="{AB05C911-9FE4-4731-8F31-E6F8EC7BEE02}" srcOrd="4" destOrd="0" presId="urn:microsoft.com/office/officeart/2005/8/layout/chevron1"/>
    <dgm:cxn modelId="{C517B451-4DE3-4456-B380-3BA2445CFEAE}" type="presParOf" srcId="{F7E3D163-6138-4067-8036-0959D86E684E}" destId="{B2D8A107-D9A7-45E4-A292-8999C2D6B11D}" srcOrd="5" destOrd="0" presId="urn:microsoft.com/office/officeart/2005/8/layout/chevron1"/>
    <dgm:cxn modelId="{36E09FC0-9E85-4D70-AD55-E97FC9EFEB1C}" type="presParOf" srcId="{F7E3D163-6138-4067-8036-0959D86E684E}" destId="{AEF2F06E-728B-4CAD-B49A-5CB0B78A16B5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873DEC53-5EC2-45F4-ADA4-91C1B3022B5F}" type="doc">
      <dgm:prSet loTypeId="urn:microsoft.com/office/officeart/2009/3/layout/CircleRelationship" loCatId="relationship" qsTypeId="urn:microsoft.com/office/officeart/2005/8/quickstyle/3d2" qsCatId="3D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DE8A23BA-0E8E-4F70-A890-88571FBB5B48}">
      <dgm:prSet phldrT="[Текст]" custT="1"/>
      <dgm:spPr/>
      <dgm:t>
        <a:bodyPr/>
        <a:lstStyle/>
        <a:p>
          <a:r>
            <a:rPr lang="uk-UA" sz="1200" b="1" dirty="0" smtClean="0">
              <a:solidFill>
                <a:schemeClr val="tx1">
                  <a:lumMod val="65000"/>
                  <a:lumOff val="35000"/>
                </a:schemeClr>
              </a:solidFill>
              <a:latin typeface="Times New Roman" pitchFamily="18" charset="0"/>
              <a:cs typeface="Times New Roman" pitchFamily="18" charset="0"/>
            </a:rPr>
            <a:t>Кількість запитів з боку здобувачів освіти зк5ожним роком збільшується, що свідчить про потребу психологічної підтримки для особистісного самоствердження, формування адекватної самооцінки, визначення власних потреб, налагодження ефективних взаємин з однолітками та батьками, підвищення мотивації навчання та професійного самовизначення</a:t>
          </a:r>
          <a:endParaRPr lang="ru-RU" sz="1200" b="1" dirty="0">
            <a:solidFill>
              <a:schemeClr val="tx1">
                <a:lumMod val="65000"/>
                <a:lumOff val="35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803E8F3A-59F0-4FBA-BDBE-6BCDE272563D}" type="parTrans" cxnId="{CF7DE03F-5CAA-45B7-8056-B2847029CD00}">
      <dgm:prSet/>
      <dgm:spPr/>
      <dgm:t>
        <a:bodyPr/>
        <a:lstStyle/>
        <a:p>
          <a:endParaRPr lang="ru-RU"/>
        </a:p>
      </dgm:t>
    </dgm:pt>
    <dgm:pt modelId="{C8A953E3-62DD-4790-9F19-32449672E511}" type="sibTrans" cxnId="{CF7DE03F-5CAA-45B7-8056-B2847029CD00}">
      <dgm:prSet/>
      <dgm:spPr/>
      <dgm:t>
        <a:bodyPr/>
        <a:lstStyle/>
        <a:p>
          <a:endParaRPr lang="ru-RU"/>
        </a:p>
      </dgm:t>
    </dgm:pt>
    <dgm:pt modelId="{E5685C61-9060-477A-B562-266FADACA451}">
      <dgm:prSet phldrT="[Текст]" custT="1"/>
      <dgm:spPr/>
      <dgm:t>
        <a:bodyPr/>
        <a:lstStyle/>
        <a:p>
          <a:r>
            <a:rPr lang="uk-UA" sz="1600" b="1" dirty="0" smtClean="0">
              <a:solidFill>
                <a:schemeClr val="tx1">
                  <a:lumMod val="65000"/>
                  <a:lumOff val="35000"/>
                </a:schemeClr>
              </a:solidFill>
            </a:rPr>
            <a:t>576 активних годин</a:t>
          </a:r>
          <a:endParaRPr lang="ru-RU" sz="1600" b="1" dirty="0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658562E9-50E7-4D9D-853B-C9B46A70556B}" type="parTrans" cxnId="{6A33A32A-6140-4C8B-90F1-5E8076458613}">
      <dgm:prSet/>
      <dgm:spPr/>
      <dgm:t>
        <a:bodyPr/>
        <a:lstStyle/>
        <a:p>
          <a:endParaRPr lang="ru-RU"/>
        </a:p>
      </dgm:t>
    </dgm:pt>
    <dgm:pt modelId="{C54D43A6-0B2C-4063-B419-ECC77EE5995D}" type="sibTrans" cxnId="{6A33A32A-6140-4C8B-90F1-5E8076458613}">
      <dgm:prSet/>
      <dgm:spPr/>
      <dgm:t>
        <a:bodyPr/>
        <a:lstStyle/>
        <a:p>
          <a:endParaRPr lang="ru-RU"/>
        </a:p>
      </dgm:t>
    </dgm:pt>
    <dgm:pt modelId="{8DB956C1-D134-4EA7-BA7C-D58A0516B9FE}">
      <dgm:prSet phldrT="[Текст]" custT="1"/>
      <dgm:spPr/>
      <dgm:t>
        <a:bodyPr/>
        <a:lstStyle/>
        <a:p>
          <a:r>
            <a:rPr lang="uk-UA" sz="1600" b="1" dirty="0" smtClean="0">
              <a:solidFill>
                <a:schemeClr val="tx1">
                  <a:lumMod val="65000"/>
                  <a:lumOff val="35000"/>
                </a:schemeClr>
              </a:solidFill>
            </a:rPr>
            <a:t>345 індивідуальних звернень</a:t>
          </a:r>
          <a:endParaRPr lang="ru-RU" sz="1600" b="1" dirty="0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AA85E2CC-32C6-4FBA-AE04-F03634533EBD}" type="parTrans" cxnId="{9908E75F-5D78-4A13-8C16-FEB0A830E6D6}">
      <dgm:prSet/>
      <dgm:spPr/>
      <dgm:t>
        <a:bodyPr/>
        <a:lstStyle/>
        <a:p>
          <a:endParaRPr lang="ru-RU"/>
        </a:p>
      </dgm:t>
    </dgm:pt>
    <dgm:pt modelId="{F8C9AEFF-0C86-46AB-9AEF-305EB67C20D1}" type="sibTrans" cxnId="{9908E75F-5D78-4A13-8C16-FEB0A830E6D6}">
      <dgm:prSet/>
      <dgm:spPr/>
      <dgm:t>
        <a:bodyPr/>
        <a:lstStyle/>
        <a:p>
          <a:endParaRPr lang="ru-RU"/>
        </a:p>
      </dgm:t>
    </dgm:pt>
    <dgm:pt modelId="{6F09A391-4F5E-4A64-9646-7C205E72354F}" type="pres">
      <dgm:prSet presAssocID="{873DEC53-5EC2-45F4-ADA4-91C1B3022B5F}" presName="Name0" presStyleCnt="0">
        <dgm:presLayoutVars>
          <dgm:chMax val="1"/>
          <dgm:chPref val="1"/>
        </dgm:presLayoutVars>
      </dgm:prSet>
      <dgm:spPr/>
      <dgm:t>
        <a:bodyPr/>
        <a:lstStyle/>
        <a:p>
          <a:endParaRPr lang="ru-RU"/>
        </a:p>
      </dgm:t>
    </dgm:pt>
    <dgm:pt modelId="{991B09A7-89FF-4F2F-AD43-987053B619ED}" type="pres">
      <dgm:prSet presAssocID="{DE8A23BA-0E8E-4F70-A890-88571FBB5B48}" presName="Parent" presStyleLbl="node0" presStyleIdx="0" presStyleCnt="1">
        <dgm:presLayoutVars>
          <dgm:chMax val="5"/>
          <dgm:chPref val="5"/>
        </dgm:presLayoutVars>
      </dgm:prSet>
      <dgm:spPr/>
      <dgm:t>
        <a:bodyPr/>
        <a:lstStyle/>
        <a:p>
          <a:endParaRPr lang="ru-RU"/>
        </a:p>
      </dgm:t>
    </dgm:pt>
    <dgm:pt modelId="{54785CCC-5BFE-4140-A3B5-BBAB5AE8E05C}" type="pres">
      <dgm:prSet presAssocID="{DE8A23BA-0E8E-4F70-A890-88571FBB5B48}" presName="Accent1" presStyleLbl="node1" presStyleIdx="0" presStyleCnt="13"/>
      <dgm:spPr/>
    </dgm:pt>
    <dgm:pt modelId="{AF638BBE-80BE-4D53-B9FD-24C916967064}" type="pres">
      <dgm:prSet presAssocID="{DE8A23BA-0E8E-4F70-A890-88571FBB5B48}" presName="Accent2" presStyleLbl="node1" presStyleIdx="1" presStyleCnt="13"/>
      <dgm:spPr/>
    </dgm:pt>
    <dgm:pt modelId="{76185A67-CE5E-4C2C-A98C-0355CB8EA493}" type="pres">
      <dgm:prSet presAssocID="{DE8A23BA-0E8E-4F70-A890-88571FBB5B48}" presName="Accent3" presStyleLbl="node1" presStyleIdx="2" presStyleCnt="13"/>
      <dgm:spPr/>
    </dgm:pt>
    <dgm:pt modelId="{1B151242-C015-479A-AB1C-89030AF6B145}" type="pres">
      <dgm:prSet presAssocID="{DE8A23BA-0E8E-4F70-A890-88571FBB5B48}" presName="Accent4" presStyleLbl="node1" presStyleIdx="3" presStyleCnt="13"/>
      <dgm:spPr/>
    </dgm:pt>
    <dgm:pt modelId="{9402588C-2BA8-44B2-BC0F-91C307B27C12}" type="pres">
      <dgm:prSet presAssocID="{DE8A23BA-0E8E-4F70-A890-88571FBB5B48}" presName="Accent5" presStyleLbl="node1" presStyleIdx="4" presStyleCnt="13" custLinFactX="-100000" custLinFactNeighborX="-118244" custLinFactNeighborY="-98290"/>
      <dgm:spPr/>
    </dgm:pt>
    <dgm:pt modelId="{5A4CAF57-6FBE-4B41-B420-6AA1BEB0DC63}" type="pres">
      <dgm:prSet presAssocID="{DE8A23BA-0E8E-4F70-A890-88571FBB5B48}" presName="Accent6" presStyleLbl="node1" presStyleIdx="5" presStyleCnt="13"/>
      <dgm:spPr/>
    </dgm:pt>
    <dgm:pt modelId="{26A9D36F-A776-4B7F-816B-21B47395DB67}" type="pres">
      <dgm:prSet presAssocID="{E5685C61-9060-477A-B562-266FADACA451}" presName="Child1" presStyleLbl="node1" presStyleIdx="6" presStyleCnt="13" custScaleX="126103" custScaleY="119443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  <dgm:pt modelId="{0D3951D0-41DF-484E-81A7-0CB9F46175EB}" type="pres">
      <dgm:prSet presAssocID="{E5685C61-9060-477A-B562-266FADACA451}" presName="Accent7" presStyleCnt="0"/>
      <dgm:spPr/>
    </dgm:pt>
    <dgm:pt modelId="{7CFAEB6E-C97F-4E55-8A0B-D5417C7C193E}" type="pres">
      <dgm:prSet presAssocID="{E5685C61-9060-477A-B562-266FADACA451}" presName="AccentHold1" presStyleLbl="node1" presStyleIdx="7" presStyleCnt="13" custLinFactY="-33651" custLinFactNeighborX="-71664" custLinFactNeighborY="-100000"/>
      <dgm:spPr/>
    </dgm:pt>
    <dgm:pt modelId="{5DC9FF02-21AC-4CE0-8971-9357CB95E320}" type="pres">
      <dgm:prSet presAssocID="{E5685C61-9060-477A-B562-266FADACA451}" presName="Accent8" presStyleCnt="0"/>
      <dgm:spPr/>
    </dgm:pt>
    <dgm:pt modelId="{AE5F3ACA-378B-4CB5-B61E-92335C3F2B0E}" type="pres">
      <dgm:prSet presAssocID="{E5685C61-9060-477A-B562-266FADACA451}" presName="AccentHold2" presStyleLbl="node1" presStyleIdx="8" presStyleCnt="13"/>
      <dgm:spPr/>
    </dgm:pt>
    <dgm:pt modelId="{8D10600A-4828-4AC8-9565-9CDBDB6F2B95}" type="pres">
      <dgm:prSet presAssocID="{8DB956C1-D134-4EA7-BA7C-D58A0516B9FE}" presName="Child2" presStyleLbl="node1" presStyleIdx="9" presStyleCnt="13" custScaleX="136050" custScaleY="135730" custLinFactNeighborX="-56825" custLinFactNeighborY="-28181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  <dgm:pt modelId="{C6177C80-6C22-4F8C-B7F8-A263C41771D0}" type="pres">
      <dgm:prSet presAssocID="{8DB956C1-D134-4EA7-BA7C-D58A0516B9FE}" presName="Accent9" presStyleCnt="0"/>
      <dgm:spPr/>
    </dgm:pt>
    <dgm:pt modelId="{A347E1B5-8CDE-4F59-A408-A6418058C682}" type="pres">
      <dgm:prSet presAssocID="{8DB956C1-D134-4EA7-BA7C-D58A0516B9FE}" presName="AccentHold1" presStyleLbl="node1" presStyleIdx="10" presStyleCnt="13"/>
      <dgm:spPr/>
    </dgm:pt>
    <dgm:pt modelId="{07D3A1E9-341F-4CF0-BBFE-41C0A6C2482A}" type="pres">
      <dgm:prSet presAssocID="{8DB956C1-D134-4EA7-BA7C-D58A0516B9FE}" presName="Accent10" presStyleCnt="0"/>
      <dgm:spPr/>
    </dgm:pt>
    <dgm:pt modelId="{AA7A5C3E-7738-407D-8016-AD06DC37022B}" type="pres">
      <dgm:prSet presAssocID="{8DB956C1-D134-4EA7-BA7C-D58A0516B9FE}" presName="AccentHold2" presStyleLbl="node1" presStyleIdx="11" presStyleCnt="13"/>
      <dgm:spPr/>
    </dgm:pt>
    <dgm:pt modelId="{3513F922-94F2-48CA-87CA-1C853C4B6BFB}" type="pres">
      <dgm:prSet presAssocID="{8DB956C1-D134-4EA7-BA7C-D58A0516B9FE}" presName="Accent11" presStyleCnt="0"/>
      <dgm:spPr/>
    </dgm:pt>
    <dgm:pt modelId="{30A1C88E-A63A-428E-BBB4-905C851F7710}" type="pres">
      <dgm:prSet presAssocID="{8DB956C1-D134-4EA7-BA7C-D58A0516B9FE}" presName="AccentHold3" presStyleLbl="node1" presStyleIdx="12" presStyleCnt="13"/>
      <dgm:spPr/>
    </dgm:pt>
  </dgm:ptLst>
  <dgm:cxnLst>
    <dgm:cxn modelId="{6A33A32A-6140-4C8B-90F1-5E8076458613}" srcId="{DE8A23BA-0E8E-4F70-A890-88571FBB5B48}" destId="{E5685C61-9060-477A-B562-266FADACA451}" srcOrd="0" destOrd="0" parTransId="{658562E9-50E7-4D9D-853B-C9B46A70556B}" sibTransId="{C54D43A6-0B2C-4063-B419-ECC77EE5995D}"/>
    <dgm:cxn modelId="{C07061B6-8AAD-41AA-B313-B84BA152812D}" type="presOf" srcId="{E5685C61-9060-477A-B562-266FADACA451}" destId="{26A9D36F-A776-4B7F-816B-21B47395DB67}" srcOrd="0" destOrd="0" presId="urn:microsoft.com/office/officeart/2009/3/layout/CircleRelationship"/>
    <dgm:cxn modelId="{61AF738A-0782-4D52-9B4E-4E73AD760773}" type="presOf" srcId="{873DEC53-5EC2-45F4-ADA4-91C1B3022B5F}" destId="{6F09A391-4F5E-4A64-9646-7C205E72354F}" srcOrd="0" destOrd="0" presId="urn:microsoft.com/office/officeart/2009/3/layout/CircleRelationship"/>
    <dgm:cxn modelId="{9908E75F-5D78-4A13-8C16-FEB0A830E6D6}" srcId="{DE8A23BA-0E8E-4F70-A890-88571FBB5B48}" destId="{8DB956C1-D134-4EA7-BA7C-D58A0516B9FE}" srcOrd="1" destOrd="0" parTransId="{AA85E2CC-32C6-4FBA-AE04-F03634533EBD}" sibTransId="{F8C9AEFF-0C86-46AB-9AEF-305EB67C20D1}"/>
    <dgm:cxn modelId="{CC4941A2-073B-4EBE-BD12-49D96A8ACBA5}" type="presOf" srcId="{8DB956C1-D134-4EA7-BA7C-D58A0516B9FE}" destId="{8D10600A-4828-4AC8-9565-9CDBDB6F2B95}" srcOrd="0" destOrd="0" presId="urn:microsoft.com/office/officeart/2009/3/layout/CircleRelationship"/>
    <dgm:cxn modelId="{CF7DE03F-5CAA-45B7-8056-B2847029CD00}" srcId="{873DEC53-5EC2-45F4-ADA4-91C1B3022B5F}" destId="{DE8A23BA-0E8E-4F70-A890-88571FBB5B48}" srcOrd="0" destOrd="0" parTransId="{803E8F3A-59F0-4FBA-BDBE-6BCDE272563D}" sibTransId="{C8A953E3-62DD-4790-9F19-32449672E511}"/>
    <dgm:cxn modelId="{F6ACD921-A039-43B4-BC48-3BCDE4CBE49E}" type="presOf" srcId="{DE8A23BA-0E8E-4F70-A890-88571FBB5B48}" destId="{991B09A7-89FF-4F2F-AD43-987053B619ED}" srcOrd="0" destOrd="0" presId="urn:microsoft.com/office/officeart/2009/3/layout/CircleRelationship"/>
    <dgm:cxn modelId="{C655C56F-AEDC-4DA9-9831-5C9C85943931}" type="presParOf" srcId="{6F09A391-4F5E-4A64-9646-7C205E72354F}" destId="{991B09A7-89FF-4F2F-AD43-987053B619ED}" srcOrd="0" destOrd="0" presId="urn:microsoft.com/office/officeart/2009/3/layout/CircleRelationship"/>
    <dgm:cxn modelId="{3693BC9A-5F10-419D-95FA-F9CD4989F2D9}" type="presParOf" srcId="{6F09A391-4F5E-4A64-9646-7C205E72354F}" destId="{54785CCC-5BFE-4140-A3B5-BBAB5AE8E05C}" srcOrd="1" destOrd="0" presId="urn:microsoft.com/office/officeart/2009/3/layout/CircleRelationship"/>
    <dgm:cxn modelId="{E103469C-40DD-4861-B69E-4B8A25BCA2F3}" type="presParOf" srcId="{6F09A391-4F5E-4A64-9646-7C205E72354F}" destId="{AF638BBE-80BE-4D53-B9FD-24C916967064}" srcOrd="2" destOrd="0" presId="urn:microsoft.com/office/officeart/2009/3/layout/CircleRelationship"/>
    <dgm:cxn modelId="{7238484A-784F-4EE5-ADBF-102DAAC23A4C}" type="presParOf" srcId="{6F09A391-4F5E-4A64-9646-7C205E72354F}" destId="{76185A67-CE5E-4C2C-A98C-0355CB8EA493}" srcOrd="3" destOrd="0" presId="urn:microsoft.com/office/officeart/2009/3/layout/CircleRelationship"/>
    <dgm:cxn modelId="{2AAE30EA-05B5-4A62-BF30-D8BC9CF91CBA}" type="presParOf" srcId="{6F09A391-4F5E-4A64-9646-7C205E72354F}" destId="{1B151242-C015-479A-AB1C-89030AF6B145}" srcOrd="4" destOrd="0" presId="urn:microsoft.com/office/officeart/2009/3/layout/CircleRelationship"/>
    <dgm:cxn modelId="{CB7998D2-893A-421C-B0C1-C5F97FD4E48B}" type="presParOf" srcId="{6F09A391-4F5E-4A64-9646-7C205E72354F}" destId="{9402588C-2BA8-44B2-BC0F-91C307B27C12}" srcOrd="5" destOrd="0" presId="urn:microsoft.com/office/officeart/2009/3/layout/CircleRelationship"/>
    <dgm:cxn modelId="{DF396BA2-EF01-49E7-BBD6-5330EC79C7AB}" type="presParOf" srcId="{6F09A391-4F5E-4A64-9646-7C205E72354F}" destId="{5A4CAF57-6FBE-4B41-B420-6AA1BEB0DC63}" srcOrd="6" destOrd="0" presId="urn:microsoft.com/office/officeart/2009/3/layout/CircleRelationship"/>
    <dgm:cxn modelId="{F891318E-E931-4978-B13A-7451A5E4D160}" type="presParOf" srcId="{6F09A391-4F5E-4A64-9646-7C205E72354F}" destId="{26A9D36F-A776-4B7F-816B-21B47395DB67}" srcOrd="7" destOrd="0" presId="urn:microsoft.com/office/officeart/2009/3/layout/CircleRelationship"/>
    <dgm:cxn modelId="{FE891278-F517-4389-BC79-57FD093A40B9}" type="presParOf" srcId="{6F09A391-4F5E-4A64-9646-7C205E72354F}" destId="{0D3951D0-41DF-484E-81A7-0CB9F46175EB}" srcOrd="8" destOrd="0" presId="urn:microsoft.com/office/officeart/2009/3/layout/CircleRelationship"/>
    <dgm:cxn modelId="{40F0BB37-E65C-46CD-A30A-2A64004884B7}" type="presParOf" srcId="{0D3951D0-41DF-484E-81A7-0CB9F46175EB}" destId="{7CFAEB6E-C97F-4E55-8A0B-D5417C7C193E}" srcOrd="0" destOrd="0" presId="urn:microsoft.com/office/officeart/2009/3/layout/CircleRelationship"/>
    <dgm:cxn modelId="{5847DE16-407F-4089-8E62-6760A24E87F0}" type="presParOf" srcId="{6F09A391-4F5E-4A64-9646-7C205E72354F}" destId="{5DC9FF02-21AC-4CE0-8971-9357CB95E320}" srcOrd="9" destOrd="0" presId="urn:microsoft.com/office/officeart/2009/3/layout/CircleRelationship"/>
    <dgm:cxn modelId="{2B647220-C89B-40D9-89FC-CA8B2925023C}" type="presParOf" srcId="{5DC9FF02-21AC-4CE0-8971-9357CB95E320}" destId="{AE5F3ACA-378B-4CB5-B61E-92335C3F2B0E}" srcOrd="0" destOrd="0" presId="urn:microsoft.com/office/officeart/2009/3/layout/CircleRelationship"/>
    <dgm:cxn modelId="{055AD38D-1A98-4B26-B6D1-E532F3B14C6A}" type="presParOf" srcId="{6F09A391-4F5E-4A64-9646-7C205E72354F}" destId="{8D10600A-4828-4AC8-9565-9CDBDB6F2B95}" srcOrd="10" destOrd="0" presId="urn:microsoft.com/office/officeart/2009/3/layout/CircleRelationship"/>
    <dgm:cxn modelId="{816AE77C-C9E4-4E7F-8F86-34790049D85A}" type="presParOf" srcId="{6F09A391-4F5E-4A64-9646-7C205E72354F}" destId="{C6177C80-6C22-4F8C-B7F8-A263C41771D0}" srcOrd="11" destOrd="0" presId="urn:microsoft.com/office/officeart/2009/3/layout/CircleRelationship"/>
    <dgm:cxn modelId="{99C98BDB-3B4F-4992-B9D0-DEC7759FA685}" type="presParOf" srcId="{C6177C80-6C22-4F8C-B7F8-A263C41771D0}" destId="{A347E1B5-8CDE-4F59-A408-A6418058C682}" srcOrd="0" destOrd="0" presId="urn:microsoft.com/office/officeart/2009/3/layout/CircleRelationship"/>
    <dgm:cxn modelId="{3C784E92-DDD5-4362-ACF4-1C4F61378BA8}" type="presParOf" srcId="{6F09A391-4F5E-4A64-9646-7C205E72354F}" destId="{07D3A1E9-341F-4CF0-BBFE-41C0A6C2482A}" srcOrd="12" destOrd="0" presId="urn:microsoft.com/office/officeart/2009/3/layout/CircleRelationship"/>
    <dgm:cxn modelId="{DBD05525-4738-43EB-AC93-F64013109406}" type="presParOf" srcId="{07D3A1E9-341F-4CF0-BBFE-41C0A6C2482A}" destId="{AA7A5C3E-7738-407D-8016-AD06DC37022B}" srcOrd="0" destOrd="0" presId="urn:microsoft.com/office/officeart/2009/3/layout/CircleRelationship"/>
    <dgm:cxn modelId="{10B4B117-6043-45BF-A438-7CCB0A972B9D}" type="presParOf" srcId="{6F09A391-4F5E-4A64-9646-7C205E72354F}" destId="{3513F922-94F2-48CA-87CA-1C853C4B6BFB}" srcOrd="13" destOrd="0" presId="urn:microsoft.com/office/officeart/2009/3/layout/CircleRelationship"/>
    <dgm:cxn modelId="{74C21080-D2F2-46F7-A558-EB30B858C728}" type="presParOf" srcId="{3513F922-94F2-48CA-87CA-1C853C4B6BFB}" destId="{30A1C88E-A63A-428E-BBB4-905C851F7710}" srcOrd="0" destOrd="0" presId="urn:microsoft.com/office/officeart/2009/3/layout/CircleRelationship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D934ADE0-6F04-4C0A-8C0C-E3AD0B27166B}" type="doc">
      <dgm:prSet loTypeId="urn:microsoft.com/office/officeart/2005/8/layout/list1" loCatId="list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164E9864-52E9-4FD3-B778-8B3C655FEB4D}">
      <dgm:prSet phldrT="[Текст]" custT="1"/>
      <dgm:spPr/>
      <dgm:t>
        <a:bodyPr/>
        <a:lstStyle/>
        <a:p>
          <a:r>
            <a:rPr lang="uk-UA" sz="1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НАРАХУВАННЯ  НА  ЗАРОБІТНУ ПЛАТНЮ – 8.452.935.14 грн.</a:t>
          </a:r>
          <a:endParaRPr lang="ru-RU" sz="16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81EE4FBB-E8F4-4E10-B745-50AC40F78D73}" type="parTrans" cxnId="{8E227011-FA62-40B0-9529-FF72CF5A4FA2}">
      <dgm:prSet/>
      <dgm:spPr/>
      <dgm:t>
        <a:bodyPr/>
        <a:lstStyle/>
        <a:p>
          <a:endParaRPr lang="ru-RU"/>
        </a:p>
      </dgm:t>
    </dgm:pt>
    <dgm:pt modelId="{89C55CAD-2250-4920-BB28-8E10577F2B6D}" type="sibTrans" cxnId="{8E227011-FA62-40B0-9529-FF72CF5A4FA2}">
      <dgm:prSet/>
      <dgm:spPr/>
      <dgm:t>
        <a:bodyPr/>
        <a:lstStyle/>
        <a:p>
          <a:endParaRPr lang="ru-RU"/>
        </a:p>
      </dgm:t>
    </dgm:pt>
    <dgm:pt modelId="{1EBFE978-9A34-40D9-9788-9159B96BED77}">
      <dgm:prSet phldrT="[Текст]" custT="1"/>
      <dgm:spPr/>
      <dgm:t>
        <a:bodyPr/>
        <a:lstStyle/>
        <a:p>
          <a:r>
            <a:rPr lang="uk-UA" sz="1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ПРЕДМЕТИ ДОВГОСТРОКОВОГО ВИКОРИСТАННЯ – 81.958 грн.</a:t>
          </a:r>
          <a:endParaRPr lang="ru-RU" sz="16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38C52B39-6AC8-458A-AD50-C7AC4579B862}" type="parTrans" cxnId="{F7444EF2-E590-4040-807C-08B60071E647}">
      <dgm:prSet/>
      <dgm:spPr/>
      <dgm:t>
        <a:bodyPr/>
        <a:lstStyle/>
        <a:p>
          <a:endParaRPr lang="ru-RU"/>
        </a:p>
      </dgm:t>
    </dgm:pt>
    <dgm:pt modelId="{65B42EC0-4292-49D8-AB76-DA2D47260488}" type="sibTrans" cxnId="{F7444EF2-E590-4040-807C-08B60071E647}">
      <dgm:prSet/>
      <dgm:spPr/>
      <dgm:t>
        <a:bodyPr/>
        <a:lstStyle/>
        <a:p>
          <a:endParaRPr lang="ru-RU"/>
        </a:p>
      </dgm:t>
    </dgm:pt>
    <dgm:pt modelId="{AA2FFDBC-6A4F-4F4B-9EA6-14F86300C633}">
      <dgm:prSet phldrT="[Текст]" custT="1"/>
      <dgm:spPr/>
      <dgm:t>
        <a:bodyPr/>
        <a:lstStyle/>
        <a:p>
          <a:r>
            <a:rPr lang="uk-UA" sz="1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БЛАГОДІЙНІ КОШТИ – 34.353.19 грн.</a:t>
          </a:r>
          <a:endParaRPr lang="ru-RU" sz="16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210CCDE7-467E-4E55-B4B8-EBFFB147ED36}" type="parTrans" cxnId="{A5331B78-F3D9-4012-9428-43D08E2D3736}">
      <dgm:prSet/>
      <dgm:spPr/>
      <dgm:t>
        <a:bodyPr/>
        <a:lstStyle/>
        <a:p>
          <a:endParaRPr lang="ru-RU"/>
        </a:p>
      </dgm:t>
    </dgm:pt>
    <dgm:pt modelId="{3DA0A137-5B6F-4EF8-ABE1-3707EAFA9B05}" type="sibTrans" cxnId="{A5331B78-F3D9-4012-9428-43D08E2D3736}">
      <dgm:prSet/>
      <dgm:spPr/>
      <dgm:t>
        <a:bodyPr/>
        <a:lstStyle/>
        <a:p>
          <a:endParaRPr lang="ru-RU"/>
        </a:p>
      </dgm:t>
    </dgm:pt>
    <dgm:pt modelId="{527988DF-5B46-4FE1-8E04-72498B442BAF}">
      <dgm:prSet custT="1"/>
      <dgm:spPr/>
      <dgm:t>
        <a:bodyPr/>
        <a:lstStyle/>
        <a:p>
          <a:r>
            <a:rPr lang="uk-UA" sz="1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ПРЕДМЕТИ, МАТЕРІАЛИ, ОБЛАДНАННЯ, ІНВЕНТАР – 904.397.76 грн.</a:t>
          </a:r>
          <a:endParaRPr lang="ru-RU" sz="16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6B56B82A-9ACE-4BEB-9A36-81B4B77EA894}" type="parTrans" cxnId="{6E955DCC-F4C9-49B4-8A1F-1E76BECB598E}">
      <dgm:prSet/>
      <dgm:spPr/>
      <dgm:t>
        <a:bodyPr/>
        <a:lstStyle/>
        <a:p>
          <a:endParaRPr lang="ru-RU"/>
        </a:p>
      </dgm:t>
    </dgm:pt>
    <dgm:pt modelId="{59D24E54-B23A-4246-9F44-0EA8A6DBB89A}" type="sibTrans" cxnId="{6E955DCC-F4C9-49B4-8A1F-1E76BECB598E}">
      <dgm:prSet/>
      <dgm:spPr/>
      <dgm:t>
        <a:bodyPr/>
        <a:lstStyle/>
        <a:p>
          <a:endParaRPr lang="ru-RU"/>
        </a:p>
      </dgm:t>
    </dgm:pt>
    <dgm:pt modelId="{4ACC0A5C-0151-42A6-BE69-1A335BE3E5B6}">
      <dgm:prSet custT="1"/>
      <dgm:spPr/>
      <dgm:t>
        <a:bodyPr/>
        <a:lstStyle/>
        <a:p>
          <a:r>
            <a:rPr lang="uk-UA" sz="1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МЕДИКАМЕНТИ – 70 тис. грн.</a:t>
          </a:r>
          <a:endParaRPr lang="ru-RU" sz="16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731E5CAC-29BC-4E67-B988-D199D35212AD}" type="parTrans" cxnId="{338F94E3-F2B6-4497-9B18-897391122826}">
      <dgm:prSet/>
      <dgm:spPr/>
      <dgm:t>
        <a:bodyPr/>
        <a:lstStyle/>
        <a:p>
          <a:endParaRPr lang="ru-RU"/>
        </a:p>
      </dgm:t>
    </dgm:pt>
    <dgm:pt modelId="{5175BC0B-A806-4F99-A6F4-95F1190530F9}" type="sibTrans" cxnId="{338F94E3-F2B6-4497-9B18-897391122826}">
      <dgm:prSet/>
      <dgm:spPr/>
      <dgm:t>
        <a:bodyPr/>
        <a:lstStyle/>
        <a:p>
          <a:endParaRPr lang="ru-RU"/>
        </a:p>
      </dgm:t>
    </dgm:pt>
    <dgm:pt modelId="{41FB4316-6E3D-4532-B1BF-9FFB27F32D79}">
      <dgm:prSet custT="1"/>
      <dgm:spPr/>
      <dgm:t>
        <a:bodyPr/>
        <a:lstStyle/>
        <a:p>
          <a:r>
            <a:rPr lang="uk-UA" sz="1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ПОТОЧНІ РЕМОНТИ – 287,9 тис. </a:t>
          </a:r>
          <a:r>
            <a:rPr lang="uk-UA" sz="1600" b="1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грн</a:t>
          </a:r>
          <a:endParaRPr lang="ru-RU" sz="16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5539FE5E-DF46-4F61-A372-ACFAD7D7072D}" type="parTrans" cxnId="{7D7974CE-5AB7-481B-A435-47F012CF5F76}">
      <dgm:prSet/>
      <dgm:spPr/>
      <dgm:t>
        <a:bodyPr/>
        <a:lstStyle/>
        <a:p>
          <a:endParaRPr lang="ru-RU"/>
        </a:p>
      </dgm:t>
    </dgm:pt>
    <dgm:pt modelId="{2BC44FD3-E962-44F8-8315-41CB42CC4BC1}" type="sibTrans" cxnId="{7D7974CE-5AB7-481B-A435-47F012CF5F76}">
      <dgm:prSet/>
      <dgm:spPr/>
      <dgm:t>
        <a:bodyPr/>
        <a:lstStyle/>
        <a:p>
          <a:endParaRPr lang="ru-RU"/>
        </a:p>
      </dgm:t>
    </dgm:pt>
    <dgm:pt modelId="{2339E20E-8169-48BC-A8BB-7283F05050DF}">
      <dgm:prSet custT="1"/>
      <dgm:spPr/>
      <dgm:t>
        <a:bodyPr/>
        <a:lstStyle/>
        <a:p>
          <a:r>
            <a:rPr lang="uk-UA" sz="1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ОПЛАТА ПОСЛУГ (КРІМ КОМУНАЛЬНИХ) – 92.965.74 грн. </a:t>
          </a:r>
          <a:endParaRPr lang="ru-RU" sz="16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5366B3BF-00B1-459B-B15E-088518BA615C}" type="parTrans" cxnId="{47819115-1708-49B5-893A-CE84487B5398}">
      <dgm:prSet/>
      <dgm:spPr/>
      <dgm:t>
        <a:bodyPr/>
        <a:lstStyle/>
        <a:p>
          <a:endParaRPr lang="ru-RU"/>
        </a:p>
      </dgm:t>
    </dgm:pt>
    <dgm:pt modelId="{43E610C7-FC40-4FE3-8D12-A1D546750832}" type="sibTrans" cxnId="{47819115-1708-49B5-893A-CE84487B5398}">
      <dgm:prSet/>
      <dgm:spPr/>
      <dgm:t>
        <a:bodyPr/>
        <a:lstStyle/>
        <a:p>
          <a:endParaRPr lang="ru-RU"/>
        </a:p>
      </dgm:t>
    </dgm:pt>
    <dgm:pt modelId="{43F79E2A-1914-4351-8F38-BF3F2EEECF77}">
      <dgm:prSet custT="1"/>
      <dgm:spPr/>
      <dgm:t>
        <a:bodyPr/>
        <a:lstStyle/>
        <a:p>
          <a:r>
            <a:rPr lang="uk-UA" sz="1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ОПЛАТА ТЕПЛОПОСТАЧАННЯ, ВОДОПОСТАЧАННЯ, ЕЛЕКТРОЕНЕРГІЯ – 728.331.82 грн.</a:t>
          </a:r>
          <a:endParaRPr lang="ru-RU" sz="14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6E9F6847-7E18-4DEB-B766-F6FB6AFE3C25}" type="parTrans" cxnId="{E413946E-B843-4847-A7A2-29A2B7AFF234}">
      <dgm:prSet/>
      <dgm:spPr/>
      <dgm:t>
        <a:bodyPr/>
        <a:lstStyle/>
        <a:p>
          <a:endParaRPr lang="ru-RU"/>
        </a:p>
      </dgm:t>
    </dgm:pt>
    <dgm:pt modelId="{03EF9F9F-FF6F-436B-ABCD-A7D67A2699B8}" type="sibTrans" cxnId="{E413946E-B843-4847-A7A2-29A2B7AFF234}">
      <dgm:prSet/>
      <dgm:spPr/>
      <dgm:t>
        <a:bodyPr/>
        <a:lstStyle/>
        <a:p>
          <a:endParaRPr lang="ru-RU"/>
        </a:p>
      </dgm:t>
    </dgm:pt>
    <dgm:pt modelId="{43A13E4E-5522-4E22-9493-1FA37566CA4B}">
      <dgm:prSet custT="1"/>
      <dgm:spPr/>
      <dgm:t>
        <a:bodyPr/>
        <a:lstStyle/>
        <a:p>
          <a:r>
            <a:rPr lang="uk-UA" sz="1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КУРСИ, ВІДРЯДЖЕННЯ, НАВЧАННЯ – 28.862.77 грн.</a:t>
          </a:r>
          <a:endParaRPr lang="ru-RU" sz="16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1B60FA76-B389-4EE7-A5D0-BDB156CEE3E9}" type="parTrans" cxnId="{1FD78359-0D6D-4242-8054-3E302F2AD954}">
      <dgm:prSet/>
      <dgm:spPr/>
      <dgm:t>
        <a:bodyPr/>
        <a:lstStyle/>
        <a:p>
          <a:endParaRPr lang="ru-RU"/>
        </a:p>
      </dgm:t>
    </dgm:pt>
    <dgm:pt modelId="{268054FD-D74E-41E5-806A-5D677ABC936B}" type="sibTrans" cxnId="{1FD78359-0D6D-4242-8054-3E302F2AD954}">
      <dgm:prSet/>
      <dgm:spPr/>
      <dgm:t>
        <a:bodyPr/>
        <a:lstStyle/>
        <a:p>
          <a:endParaRPr lang="ru-RU"/>
        </a:p>
      </dgm:t>
    </dgm:pt>
    <dgm:pt modelId="{EC499B69-08E1-4069-AC0D-6DE47874BFA0}">
      <dgm:prSet custT="1"/>
      <dgm:spPr/>
      <dgm:t>
        <a:bodyPr/>
        <a:lstStyle/>
        <a:p>
          <a:r>
            <a:rPr lang="uk-UA" sz="12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ОДНОРАЗОВА  ВИПЛАТА ДИТИНІ, ПОЗБАВЛЕНІЙ БАТЬКІВСЬКОГО ПІКЛУВАННЯ – 12.708 грн.</a:t>
          </a:r>
          <a:endParaRPr lang="ru-RU" sz="12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47321B2B-6F1A-48AC-A7D1-238EAC7B874F}" type="parTrans" cxnId="{B2747E1C-515E-4EDF-A7AE-251B2A7EABFF}">
      <dgm:prSet/>
      <dgm:spPr/>
      <dgm:t>
        <a:bodyPr/>
        <a:lstStyle/>
        <a:p>
          <a:endParaRPr lang="ru-RU"/>
        </a:p>
      </dgm:t>
    </dgm:pt>
    <dgm:pt modelId="{F03A722F-DCD8-4706-9686-A5468BA26381}" type="sibTrans" cxnId="{B2747E1C-515E-4EDF-A7AE-251B2A7EABFF}">
      <dgm:prSet/>
      <dgm:spPr/>
      <dgm:t>
        <a:bodyPr/>
        <a:lstStyle/>
        <a:p>
          <a:endParaRPr lang="ru-RU"/>
        </a:p>
      </dgm:t>
    </dgm:pt>
    <dgm:pt modelId="{9CC7C233-158B-442C-8EBF-153E75AE16C5}" type="pres">
      <dgm:prSet presAssocID="{D934ADE0-6F04-4C0A-8C0C-E3AD0B27166B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D0131C9-C757-4D6C-A1D4-9C6AB607F1D5}" type="pres">
      <dgm:prSet presAssocID="{164E9864-52E9-4FD3-B778-8B3C655FEB4D}" presName="parentLin" presStyleCnt="0"/>
      <dgm:spPr/>
    </dgm:pt>
    <dgm:pt modelId="{43535932-DA2C-4682-BF93-E0C8FB8CC807}" type="pres">
      <dgm:prSet presAssocID="{164E9864-52E9-4FD3-B778-8B3C655FEB4D}" presName="parentLeftMargin" presStyleLbl="node1" presStyleIdx="0" presStyleCnt="10"/>
      <dgm:spPr/>
      <dgm:t>
        <a:bodyPr/>
        <a:lstStyle/>
        <a:p>
          <a:endParaRPr lang="ru-RU"/>
        </a:p>
      </dgm:t>
    </dgm:pt>
    <dgm:pt modelId="{82DF8DE9-F3AB-4AD0-A0E6-F96279EF46F1}" type="pres">
      <dgm:prSet presAssocID="{164E9864-52E9-4FD3-B778-8B3C655FEB4D}" presName="parentText" presStyleLbl="node1" presStyleIdx="0" presStyleCnt="10" custScaleX="12857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21C9737-EBF1-47C3-9E1C-3F8FC4167F37}" type="pres">
      <dgm:prSet presAssocID="{164E9864-52E9-4FD3-B778-8B3C655FEB4D}" presName="negativeSpace" presStyleCnt="0"/>
      <dgm:spPr/>
    </dgm:pt>
    <dgm:pt modelId="{10FF82B3-FBEE-4EF6-995D-4CD67E6B8104}" type="pres">
      <dgm:prSet presAssocID="{164E9864-52E9-4FD3-B778-8B3C655FEB4D}" presName="childText" presStyleLbl="conFgAcc1" presStyleIdx="0" presStyleCnt="10">
        <dgm:presLayoutVars>
          <dgm:bulletEnabled val="1"/>
        </dgm:presLayoutVars>
      </dgm:prSet>
      <dgm:spPr/>
    </dgm:pt>
    <dgm:pt modelId="{463A3709-7294-4516-BB26-9FCCDC6A71F9}" type="pres">
      <dgm:prSet presAssocID="{89C55CAD-2250-4920-BB28-8E10577F2B6D}" presName="spaceBetweenRectangles" presStyleCnt="0"/>
      <dgm:spPr/>
    </dgm:pt>
    <dgm:pt modelId="{E0BB18A3-6F74-400B-9802-BDA5E76DD504}" type="pres">
      <dgm:prSet presAssocID="{527988DF-5B46-4FE1-8E04-72498B442BAF}" presName="parentLin" presStyleCnt="0"/>
      <dgm:spPr/>
    </dgm:pt>
    <dgm:pt modelId="{EBC90800-C9CB-46E3-8A21-1739E94BE2B8}" type="pres">
      <dgm:prSet presAssocID="{527988DF-5B46-4FE1-8E04-72498B442BAF}" presName="parentLeftMargin" presStyleLbl="node1" presStyleIdx="0" presStyleCnt="10"/>
      <dgm:spPr/>
      <dgm:t>
        <a:bodyPr/>
        <a:lstStyle/>
        <a:p>
          <a:endParaRPr lang="ru-RU"/>
        </a:p>
      </dgm:t>
    </dgm:pt>
    <dgm:pt modelId="{1ED9CAD6-9192-4DB1-A3A3-9E143D5851AC}" type="pres">
      <dgm:prSet presAssocID="{527988DF-5B46-4FE1-8E04-72498B442BAF}" presName="parentText" presStyleLbl="node1" presStyleIdx="1" presStyleCnt="10" custScaleX="13205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5306BB8-1F75-4145-A034-F644E557D43A}" type="pres">
      <dgm:prSet presAssocID="{527988DF-5B46-4FE1-8E04-72498B442BAF}" presName="negativeSpace" presStyleCnt="0"/>
      <dgm:spPr/>
    </dgm:pt>
    <dgm:pt modelId="{221CD351-5665-47BA-9D51-83522890A9DB}" type="pres">
      <dgm:prSet presAssocID="{527988DF-5B46-4FE1-8E04-72498B442BAF}" presName="childText" presStyleLbl="conFgAcc1" presStyleIdx="1" presStyleCnt="10">
        <dgm:presLayoutVars>
          <dgm:bulletEnabled val="1"/>
        </dgm:presLayoutVars>
      </dgm:prSet>
      <dgm:spPr/>
    </dgm:pt>
    <dgm:pt modelId="{73056A8B-659A-4181-99A2-9DF48CA37EFD}" type="pres">
      <dgm:prSet presAssocID="{59D24E54-B23A-4246-9F44-0EA8A6DBB89A}" presName="spaceBetweenRectangles" presStyleCnt="0"/>
      <dgm:spPr/>
    </dgm:pt>
    <dgm:pt modelId="{83A23055-DBBB-4F15-93B8-B3C6AF7FCF64}" type="pres">
      <dgm:prSet presAssocID="{4ACC0A5C-0151-42A6-BE69-1A335BE3E5B6}" presName="parentLin" presStyleCnt="0"/>
      <dgm:spPr/>
    </dgm:pt>
    <dgm:pt modelId="{A8D5B949-1B4E-4677-979A-5889A5B6B80D}" type="pres">
      <dgm:prSet presAssocID="{4ACC0A5C-0151-42A6-BE69-1A335BE3E5B6}" presName="parentLeftMargin" presStyleLbl="node1" presStyleIdx="1" presStyleCnt="10"/>
      <dgm:spPr/>
      <dgm:t>
        <a:bodyPr/>
        <a:lstStyle/>
        <a:p>
          <a:endParaRPr lang="ru-RU"/>
        </a:p>
      </dgm:t>
    </dgm:pt>
    <dgm:pt modelId="{19D9FC4D-F517-4015-8309-E0CDD6A2BAD8}" type="pres">
      <dgm:prSet presAssocID="{4ACC0A5C-0151-42A6-BE69-1A335BE3E5B6}" presName="parentText" presStyleLbl="node1" presStyleIdx="2" presStyleCnt="10" custLinFactNeighborX="-9987" custLinFactNeighborY="65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1CA769C-412E-41CC-9AA3-DBF55AF5ECDC}" type="pres">
      <dgm:prSet presAssocID="{4ACC0A5C-0151-42A6-BE69-1A335BE3E5B6}" presName="negativeSpace" presStyleCnt="0"/>
      <dgm:spPr/>
    </dgm:pt>
    <dgm:pt modelId="{BB15F121-E947-4DD5-A763-FFE5B45E8BA0}" type="pres">
      <dgm:prSet presAssocID="{4ACC0A5C-0151-42A6-BE69-1A335BE3E5B6}" presName="childText" presStyleLbl="conFgAcc1" presStyleIdx="2" presStyleCnt="10">
        <dgm:presLayoutVars>
          <dgm:bulletEnabled val="1"/>
        </dgm:presLayoutVars>
      </dgm:prSet>
      <dgm:spPr/>
    </dgm:pt>
    <dgm:pt modelId="{D167754C-BBE3-40FA-BAC2-02C809518DF4}" type="pres">
      <dgm:prSet presAssocID="{5175BC0B-A806-4F99-A6F4-95F1190530F9}" presName="spaceBetweenRectangles" presStyleCnt="0"/>
      <dgm:spPr/>
    </dgm:pt>
    <dgm:pt modelId="{C6E683B8-7235-4706-8BD6-EDFDD3948265}" type="pres">
      <dgm:prSet presAssocID="{41FB4316-6E3D-4532-B1BF-9FFB27F32D79}" presName="parentLin" presStyleCnt="0"/>
      <dgm:spPr/>
    </dgm:pt>
    <dgm:pt modelId="{24A617D8-3461-4E72-B9CC-F6C760D408A9}" type="pres">
      <dgm:prSet presAssocID="{41FB4316-6E3D-4532-B1BF-9FFB27F32D79}" presName="parentLeftMargin" presStyleLbl="node1" presStyleIdx="2" presStyleCnt="10"/>
      <dgm:spPr/>
      <dgm:t>
        <a:bodyPr/>
        <a:lstStyle/>
        <a:p>
          <a:endParaRPr lang="ru-RU"/>
        </a:p>
      </dgm:t>
    </dgm:pt>
    <dgm:pt modelId="{125344E6-5BEF-4F1D-8C2D-D499A82EE580}" type="pres">
      <dgm:prSet presAssocID="{41FB4316-6E3D-4532-B1BF-9FFB27F32D79}" presName="parentText" presStyleLbl="node1" presStyleIdx="3" presStyleCnt="1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FAE712A-1D70-42FE-B7D8-5DA542A00F41}" type="pres">
      <dgm:prSet presAssocID="{41FB4316-6E3D-4532-B1BF-9FFB27F32D79}" presName="negativeSpace" presStyleCnt="0"/>
      <dgm:spPr/>
    </dgm:pt>
    <dgm:pt modelId="{92CAFF86-384A-4E74-8F4E-E53321F8B5A5}" type="pres">
      <dgm:prSet presAssocID="{41FB4316-6E3D-4532-B1BF-9FFB27F32D79}" presName="childText" presStyleLbl="conFgAcc1" presStyleIdx="3" presStyleCnt="10">
        <dgm:presLayoutVars>
          <dgm:bulletEnabled val="1"/>
        </dgm:presLayoutVars>
      </dgm:prSet>
      <dgm:spPr/>
    </dgm:pt>
    <dgm:pt modelId="{A5AF6E9B-92B4-4739-B643-49706F877D45}" type="pres">
      <dgm:prSet presAssocID="{2BC44FD3-E962-44F8-8315-41CB42CC4BC1}" presName="spaceBetweenRectangles" presStyleCnt="0"/>
      <dgm:spPr/>
    </dgm:pt>
    <dgm:pt modelId="{47E3D814-8FBA-4E69-AC42-85D8B9CDA2C9}" type="pres">
      <dgm:prSet presAssocID="{2339E20E-8169-48BC-A8BB-7283F05050DF}" presName="parentLin" presStyleCnt="0"/>
      <dgm:spPr/>
    </dgm:pt>
    <dgm:pt modelId="{3C64E3E5-6AC8-4DDE-9F69-A36A65AB5E15}" type="pres">
      <dgm:prSet presAssocID="{2339E20E-8169-48BC-A8BB-7283F05050DF}" presName="parentLeftMargin" presStyleLbl="node1" presStyleIdx="3" presStyleCnt="10"/>
      <dgm:spPr/>
      <dgm:t>
        <a:bodyPr/>
        <a:lstStyle/>
        <a:p>
          <a:endParaRPr lang="ru-RU"/>
        </a:p>
      </dgm:t>
    </dgm:pt>
    <dgm:pt modelId="{EFC48571-A33D-40C2-A6D6-C2642EBF5A13}" type="pres">
      <dgm:prSet presAssocID="{2339E20E-8169-48BC-A8BB-7283F05050DF}" presName="parentText" presStyleLbl="node1" presStyleIdx="4" presStyleCnt="10" custScaleX="12607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BA73463-C7C8-436F-BE26-6FAC446507B2}" type="pres">
      <dgm:prSet presAssocID="{2339E20E-8169-48BC-A8BB-7283F05050DF}" presName="negativeSpace" presStyleCnt="0"/>
      <dgm:spPr/>
    </dgm:pt>
    <dgm:pt modelId="{B614EF0D-AB60-45AF-992E-2EAA4264F2E2}" type="pres">
      <dgm:prSet presAssocID="{2339E20E-8169-48BC-A8BB-7283F05050DF}" presName="childText" presStyleLbl="conFgAcc1" presStyleIdx="4" presStyleCnt="10">
        <dgm:presLayoutVars>
          <dgm:bulletEnabled val="1"/>
        </dgm:presLayoutVars>
      </dgm:prSet>
      <dgm:spPr/>
    </dgm:pt>
    <dgm:pt modelId="{58C9E754-12AE-463C-BDDB-A25FBDFFEA5F}" type="pres">
      <dgm:prSet presAssocID="{43E610C7-FC40-4FE3-8D12-A1D546750832}" presName="spaceBetweenRectangles" presStyleCnt="0"/>
      <dgm:spPr/>
    </dgm:pt>
    <dgm:pt modelId="{EF6A333B-738F-47B7-BB28-9BD1ACE93B25}" type="pres">
      <dgm:prSet presAssocID="{43F79E2A-1914-4351-8F38-BF3F2EEECF77}" presName="parentLin" presStyleCnt="0"/>
      <dgm:spPr/>
    </dgm:pt>
    <dgm:pt modelId="{33879232-4424-4DE0-B945-EE108CD4424C}" type="pres">
      <dgm:prSet presAssocID="{43F79E2A-1914-4351-8F38-BF3F2EEECF77}" presName="parentLeftMargin" presStyleLbl="node1" presStyleIdx="4" presStyleCnt="10"/>
      <dgm:spPr/>
      <dgm:t>
        <a:bodyPr/>
        <a:lstStyle/>
        <a:p>
          <a:endParaRPr lang="ru-RU"/>
        </a:p>
      </dgm:t>
    </dgm:pt>
    <dgm:pt modelId="{8770BE57-3C3B-4C26-962A-77DBE853765E}" type="pres">
      <dgm:prSet presAssocID="{43F79E2A-1914-4351-8F38-BF3F2EEECF77}" presName="parentText" presStyleLbl="node1" presStyleIdx="5" presStyleCnt="10" custScaleX="16455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6BBCF4D-60DE-4401-B768-86AA9D76B817}" type="pres">
      <dgm:prSet presAssocID="{43F79E2A-1914-4351-8F38-BF3F2EEECF77}" presName="negativeSpace" presStyleCnt="0"/>
      <dgm:spPr/>
    </dgm:pt>
    <dgm:pt modelId="{44EA3D51-D2A7-4CA3-AD30-437E771B67DB}" type="pres">
      <dgm:prSet presAssocID="{43F79E2A-1914-4351-8F38-BF3F2EEECF77}" presName="childText" presStyleLbl="conFgAcc1" presStyleIdx="5" presStyleCnt="10">
        <dgm:presLayoutVars>
          <dgm:bulletEnabled val="1"/>
        </dgm:presLayoutVars>
      </dgm:prSet>
      <dgm:spPr/>
    </dgm:pt>
    <dgm:pt modelId="{A64DA2BE-3B25-47B5-8386-B6AF794299A5}" type="pres">
      <dgm:prSet presAssocID="{03EF9F9F-FF6F-436B-ABCD-A7D67A2699B8}" presName="spaceBetweenRectangles" presStyleCnt="0"/>
      <dgm:spPr/>
    </dgm:pt>
    <dgm:pt modelId="{A97047A5-2DBE-449C-AC22-5EEB79B3802B}" type="pres">
      <dgm:prSet presAssocID="{43A13E4E-5522-4E22-9493-1FA37566CA4B}" presName="parentLin" presStyleCnt="0"/>
      <dgm:spPr/>
    </dgm:pt>
    <dgm:pt modelId="{11A93DA8-95C8-4198-A094-B6ABD8FCF1B8}" type="pres">
      <dgm:prSet presAssocID="{43A13E4E-5522-4E22-9493-1FA37566CA4B}" presName="parentLeftMargin" presStyleLbl="node1" presStyleIdx="5" presStyleCnt="10"/>
      <dgm:spPr/>
      <dgm:t>
        <a:bodyPr/>
        <a:lstStyle/>
        <a:p>
          <a:endParaRPr lang="ru-RU"/>
        </a:p>
      </dgm:t>
    </dgm:pt>
    <dgm:pt modelId="{7B10CDA8-1753-4C2B-849C-C4D4E0DABE0E}" type="pres">
      <dgm:prSet presAssocID="{43A13E4E-5522-4E22-9493-1FA37566CA4B}" presName="parentText" presStyleLbl="node1" presStyleIdx="6" presStyleCnt="10" custLinFactNeighborX="719" custLinFactNeighborY="939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A8EE9E8-B789-43C5-9605-0D8BBA042629}" type="pres">
      <dgm:prSet presAssocID="{43A13E4E-5522-4E22-9493-1FA37566CA4B}" presName="negativeSpace" presStyleCnt="0"/>
      <dgm:spPr/>
    </dgm:pt>
    <dgm:pt modelId="{6D6AE3C8-5580-485E-AB7C-EAF82ED4CAD1}" type="pres">
      <dgm:prSet presAssocID="{43A13E4E-5522-4E22-9493-1FA37566CA4B}" presName="childText" presStyleLbl="conFgAcc1" presStyleIdx="6" presStyleCnt="10">
        <dgm:presLayoutVars>
          <dgm:bulletEnabled val="1"/>
        </dgm:presLayoutVars>
      </dgm:prSet>
      <dgm:spPr/>
    </dgm:pt>
    <dgm:pt modelId="{3A54ABC7-B2E9-4FAC-829D-31336E3B7C95}" type="pres">
      <dgm:prSet presAssocID="{268054FD-D74E-41E5-806A-5D677ABC936B}" presName="spaceBetweenRectangles" presStyleCnt="0"/>
      <dgm:spPr/>
    </dgm:pt>
    <dgm:pt modelId="{D60C9445-95FD-48B7-BC90-6573BEBD9FA4}" type="pres">
      <dgm:prSet presAssocID="{EC499B69-08E1-4069-AC0D-6DE47874BFA0}" presName="parentLin" presStyleCnt="0"/>
      <dgm:spPr/>
    </dgm:pt>
    <dgm:pt modelId="{36BEE18F-C2D1-48B8-83B7-3910A877E4CD}" type="pres">
      <dgm:prSet presAssocID="{EC499B69-08E1-4069-AC0D-6DE47874BFA0}" presName="parentLeftMargin" presStyleLbl="node1" presStyleIdx="6" presStyleCnt="10"/>
      <dgm:spPr/>
      <dgm:t>
        <a:bodyPr/>
        <a:lstStyle/>
        <a:p>
          <a:endParaRPr lang="ru-RU"/>
        </a:p>
      </dgm:t>
    </dgm:pt>
    <dgm:pt modelId="{D977E9AF-4364-4406-A2FC-0B73E35CC7B1}" type="pres">
      <dgm:prSet presAssocID="{EC499B69-08E1-4069-AC0D-6DE47874BFA0}" presName="parentText" presStyleLbl="node1" presStyleIdx="7" presStyleCnt="10" custScaleX="12976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A63B2DB-C68A-4DA9-9ED8-7534B815482B}" type="pres">
      <dgm:prSet presAssocID="{EC499B69-08E1-4069-AC0D-6DE47874BFA0}" presName="negativeSpace" presStyleCnt="0"/>
      <dgm:spPr/>
    </dgm:pt>
    <dgm:pt modelId="{09B28CE4-6F0A-4A26-8CC1-81BCEC55EA41}" type="pres">
      <dgm:prSet presAssocID="{EC499B69-08E1-4069-AC0D-6DE47874BFA0}" presName="childText" presStyleLbl="conFgAcc1" presStyleIdx="7" presStyleCnt="10">
        <dgm:presLayoutVars>
          <dgm:bulletEnabled val="1"/>
        </dgm:presLayoutVars>
      </dgm:prSet>
      <dgm:spPr/>
    </dgm:pt>
    <dgm:pt modelId="{E03FC52D-AFC1-4D05-B62F-F4597B0B6B72}" type="pres">
      <dgm:prSet presAssocID="{F03A722F-DCD8-4706-9686-A5468BA26381}" presName="spaceBetweenRectangles" presStyleCnt="0"/>
      <dgm:spPr/>
    </dgm:pt>
    <dgm:pt modelId="{74091C0E-4F11-42D5-B3C6-59B666265B58}" type="pres">
      <dgm:prSet presAssocID="{1EBFE978-9A34-40D9-9788-9159B96BED77}" presName="parentLin" presStyleCnt="0"/>
      <dgm:spPr/>
    </dgm:pt>
    <dgm:pt modelId="{48C49DBF-4037-4C09-855A-7971F0944F2C}" type="pres">
      <dgm:prSet presAssocID="{1EBFE978-9A34-40D9-9788-9159B96BED77}" presName="parentLeftMargin" presStyleLbl="node1" presStyleIdx="7" presStyleCnt="10"/>
      <dgm:spPr/>
      <dgm:t>
        <a:bodyPr/>
        <a:lstStyle/>
        <a:p>
          <a:endParaRPr lang="ru-RU"/>
        </a:p>
      </dgm:t>
    </dgm:pt>
    <dgm:pt modelId="{E9283D79-CFC7-4AA5-BB22-F4EED7B5E86D}" type="pres">
      <dgm:prSet presAssocID="{1EBFE978-9A34-40D9-9788-9159B96BED77}" presName="parentText" presStyleLbl="node1" presStyleIdx="8" presStyleCnt="10" custScaleX="11121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F701C44-C464-49DD-BC65-A79AEC942CD1}" type="pres">
      <dgm:prSet presAssocID="{1EBFE978-9A34-40D9-9788-9159B96BED77}" presName="negativeSpace" presStyleCnt="0"/>
      <dgm:spPr/>
    </dgm:pt>
    <dgm:pt modelId="{BC0ED5E7-555C-4F6C-AE6A-172D46DC2254}" type="pres">
      <dgm:prSet presAssocID="{1EBFE978-9A34-40D9-9788-9159B96BED77}" presName="childText" presStyleLbl="conFgAcc1" presStyleIdx="8" presStyleCnt="10">
        <dgm:presLayoutVars>
          <dgm:bulletEnabled val="1"/>
        </dgm:presLayoutVars>
      </dgm:prSet>
      <dgm:spPr/>
    </dgm:pt>
    <dgm:pt modelId="{3CD8BF69-EEA8-44DA-ABB6-89A2FEE57B10}" type="pres">
      <dgm:prSet presAssocID="{65B42EC0-4292-49D8-AB76-DA2D47260488}" presName="spaceBetweenRectangles" presStyleCnt="0"/>
      <dgm:spPr/>
    </dgm:pt>
    <dgm:pt modelId="{FAD98F40-4DC1-44CD-8AED-A00A4539E853}" type="pres">
      <dgm:prSet presAssocID="{AA2FFDBC-6A4F-4F4B-9EA6-14F86300C633}" presName="parentLin" presStyleCnt="0"/>
      <dgm:spPr/>
    </dgm:pt>
    <dgm:pt modelId="{95E45B94-5D59-4F6A-9FB8-8863E9ACEF34}" type="pres">
      <dgm:prSet presAssocID="{AA2FFDBC-6A4F-4F4B-9EA6-14F86300C633}" presName="parentLeftMargin" presStyleLbl="node1" presStyleIdx="8" presStyleCnt="10"/>
      <dgm:spPr/>
      <dgm:t>
        <a:bodyPr/>
        <a:lstStyle/>
        <a:p>
          <a:endParaRPr lang="ru-RU"/>
        </a:p>
      </dgm:t>
    </dgm:pt>
    <dgm:pt modelId="{A1CEEB6C-5FBB-4891-9991-329AFC962D9B}" type="pres">
      <dgm:prSet presAssocID="{AA2FFDBC-6A4F-4F4B-9EA6-14F86300C633}" presName="parentText" presStyleLbl="node1" presStyleIdx="9" presStyleCnt="10" custScaleX="7212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1212F92-4030-480F-9876-7C052C18E4DC}" type="pres">
      <dgm:prSet presAssocID="{AA2FFDBC-6A4F-4F4B-9EA6-14F86300C633}" presName="negativeSpace" presStyleCnt="0"/>
      <dgm:spPr/>
    </dgm:pt>
    <dgm:pt modelId="{D5A8D1D6-4010-45C6-AC97-F822CBB30BAE}" type="pres">
      <dgm:prSet presAssocID="{AA2FFDBC-6A4F-4F4B-9EA6-14F86300C633}" presName="childText" presStyleLbl="conFgAcc1" presStyleIdx="9" presStyleCnt="10">
        <dgm:presLayoutVars>
          <dgm:bulletEnabled val="1"/>
        </dgm:presLayoutVars>
      </dgm:prSet>
      <dgm:spPr/>
    </dgm:pt>
  </dgm:ptLst>
  <dgm:cxnLst>
    <dgm:cxn modelId="{47819115-1708-49B5-893A-CE84487B5398}" srcId="{D934ADE0-6F04-4C0A-8C0C-E3AD0B27166B}" destId="{2339E20E-8169-48BC-A8BB-7283F05050DF}" srcOrd="4" destOrd="0" parTransId="{5366B3BF-00B1-459B-B15E-088518BA615C}" sibTransId="{43E610C7-FC40-4FE3-8D12-A1D546750832}"/>
    <dgm:cxn modelId="{1C3DA78C-CFC4-480E-981C-2B5FF91DDA42}" type="presOf" srcId="{4ACC0A5C-0151-42A6-BE69-1A335BE3E5B6}" destId="{19D9FC4D-F517-4015-8309-E0CDD6A2BAD8}" srcOrd="1" destOrd="0" presId="urn:microsoft.com/office/officeart/2005/8/layout/list1"/>
    <dgm:cxn modelId="{8E227011-FA62-40B0-9529-FF72CF5A4FA2}" srcId="{D934ADE0-6F04-4C0A-8C0C-E3AD0B27166B}" destId="{164E9864-52E9-4FD3-B778-8B3C655FEB4D}" srcOrd="0" destOrd="0" parTransId="{81EE4FBB-E8F4-4E10-B745-50AC40F78D73}" sibTransId="{89C55CAD-2250-4920-BB28-8E10577F2B6D}"/>
    <dgm:cxn modelId="{6E955DCC-F4C9-49B4-8A1F-1E76BECB598E}" srcId="{D934ADE0-6F04-4C0A-8C0C-E3AD0B27166B}" destId="{527988DF-5B46-4FE1-8E04-72498B442BAF}" srcOrd="1" destOrd="0" parTransId="{6B56B82A-9ACE-4BEB-9A36-81B4B77EA894}" sibTransId="{59D24E54-B23A-4246-9F44-0EA8A6DBB89A}"/>
    <dgm:cxn modelId="{E413946E-B843-4847-A7A2-29A2B7AFF234}" srcId="{D934ADE0-6F04-4C0A-8C0C-E3AD0B27166B}" destId="{43F79E2A-1914-4351-8F38-BF3F2EEECF77}" srcOrd="5" destOrd="0" parTransId="{6E9F6847-7E18-4DEB-B766-F6FB6AFE3C25}" sibTransId="{03EF9F9F-FF6F-436B-ABCD-A7D67A2699B8}"/>
    <dgm:cxn modelId="{D7EA95A2-7E0C-4641-BBF2-518190A40978}" type="presOf" srcId="{527988DF-5B46-4FE1-8E04-72498B442BAF}" destId="{EBC90800-C9CB-46E3-8A21-1739E94BE2B8}" srcOrd="0" destOrd="0" presId="urn:microsoft.com/office/officeart/2005/8/layout/list1"/>
    <dgm:cxn modelId="{D8C8FDC3-E684-4D5A-B45B-CCD06034C975}" type="presOf" srcId="{43A13E4E-5522-4E22-9493-1FA37566CA4B}" destId="{7B10CDA8-1753-4C2B-849C-C4D4E0DABE0E}" srcOrd="1" destOrd="0" presId="urn:microsoft.com/office/officeart/2005/8/layout/list1"/>
    <dgm:cxn modelId="{511B1E66-36F9-4DC2-A205-9F1E6C6ED2C2}" type="presOf" srcId="{1EBFE978-9A34-40D9-9788-9159B96BED77}" destId="{E9283D79-CFC7-4AA5-BB22-F4EED7B5E86D}" srcOrd="1" destOrd="0" presId="urn:microsoft.com/office/officeart/2005/8/layout/list1"/>
    <dgm:cxn modelId="{DD562784-62E8-47BF-8A07-0AAB6846389B}" type="presOf" srcId="{43F79E2A-1914-4351-8F38-BF3F2EEECF77}" destId="{33879232-4424-4DE0-B945-EE108CD4424C}" srcOrd="0" destOrd="0" presId="urn:microsoft.com/office/officeart/2005/8/layout/list1"/>
    <dgm:cxn modelId="{14752AB2-1745-4016-A76D-543795A4ED7B}" type="presOf" srcId="{527988DF-5B46-4FE1-8E04-72498B442BAF}" destId="{1ED9CAD6-9192-4DB1-A3A3-9E143D5851AC}" srcOrd="1" destOrd="0" presId="urn:microsoft.com/office/officeart/2005/8/layout/list1"/>
    <dgm:cxn modelId="{6177D2DF-2C3A-4FC2-ACE5-43A03E86F55C}" type="presOf" srcId="{2339E20E-8169-48BC-A8BB-7283F05050DF}" destId="{3C64E3E5-6AC8-4DDE-9F69-A36A65AB5E15}" srcOrd="0" destOrd="0" presId="urn:microsoft.com/office/officeart/2005/8/layout/list1"/>
    <dgm:cxn modelId="{B2747E1C-515E-4EDF-A7AE-251B2A7EABFF}" srcId="{D934ADE0-6F04-4C0A-8C0C-E3AD0B27166B}" destId="{EC499B69-08E1-4069-AC0D-6DE47874BFA0}" srcOrd="7" destOrd="0" parTransId="{47321B2B-6F1A-48AC-A7D1-238EAC7B874F}" sibTransId="{F03A722F-DCD8-4706-9686-A5468BA26381}"/>
    <dgm:cxn modelId="{A5331B78-F3D9-4012-9428-43D08E2D3736}" srcId="{D934ADE0-6F04-4C0A-8C0C-E3AD0B27166B}" destId="{AA2FFDBC-6A4F-4F4B-9EA6-14F86300C633}" srcOrd="9" destOrd="0" parTransId="{210CCDE7-467E-4E55-B4B8-EBFFB147ED36}" sibTransId="{3DA0A137-5B6F-4EF8-ABE1-3707EAFA9B05}"/>
    <dgm:cxn modelId="{E5541363-FAD3-4D84-BB65-9CAD34D2CA02}" type="presOf" srcId="{41FB4316-6E3D-4532-B1BF-9FFB27F32D79}" destId="{24A617D8-3461-4E72-B9CC-F6C760D408A9}" srcOrd="0" destOrd="0" presId="urn:microsoft.com/office/officeart/2005/8/layout/list1"/>
    <dgm:cxn modelId="{4485411D-26F4-47D2-877C-200A5BD9E67C}" type="presOf" srcId="{1EBFE978-9A34-40D9-9788-9159B96BED77}" destId="{48C49DBF-4037-4C09-855A-7971F0944F2C}" srcOrd="0" destOrd="0" presId="urn:microsoft.com/office/officeart/2005/8/layout/list1"/>
    <dgm:cxn modelId="{774430AC-6580-487E-B1AD-FB34E34DB617}" type="presOf" srcId="{164E9864-52E9-4FD3-B778-8B3C655FEB4D}" destId="{82DF8DE9-F3AB-4AD0-A0E6-F96279EF46F1}" srcOrd="1" destOrd="0" presId="urn:microsoft.com/office/officeart/2005/8/layout/list1"/>
    <dgm:cxn modelId="{CFDF28F1-1CA9-4D35-AA5F-FC23354685A6}" type="presOf" srcId="{AA2FFDBC-6A4F-4F4B-9EA6-14F86300C633}" destId="{95E45B94-5D59-4F6A-9FB8-8863E9ACEF34}" srcOrd="0" destOrd="0" presId="urn:microsoft.com/office/officeart/2005/8/layout/list1"/>
    <dgm:cxn modelId="{1FD78359-0D6D-4242-8054-3E302F2AD954}" srcId="{D934ADE0-6F04-4C0A-8C0C-E3AD0B27166B}" destId="{43A13E4E-5522-4E22-9493-1FA37566CA4B}" srcOrd="6" destOrd="0" parTransId="{1B60FA76-B389-4EE7-A5D0-BDB156CEE3E9}" sibTransId="{268054FD-D74E-41E5-806A-5D677ABC936B}"/>
    <dgm:cxn modelId="{F7444EF2-E590-4040-807C-08B60071E647}" srcId="{D934ADE0-6F04-4C0A-8C0C-E3AD0B27166B}" destId="{1EBFE978-9A34-40D9-9788-9159B96BED77}" srcOrd="8" destOrd="0" parTransId="{38C52B39-6AC8-458A-AD50-C7AC4579B862}" sibTransId="{65B42EC0-4292-49D8-AB76-DA2D47260488}"/>
    <dgm:cxn modelId="{1F116848-7751-43B7-BC87-F0315C300FE8}" type="presOf" srcId="{164E9864-52E9-4FD3-B778-8B3C655FEB4D}" destId="{43535932-DA2C-4682-BF93-E0C8FB8CC807}" srcOrd="0" destOrd="0" presId="urn:microsoft.com/office/officeart/2005/8/layout/list1"/>
    <dgm:cxn modelId="{1E0C2557-E046-465A-9A61-206A003DABE3}" type="presOf" srcId="{4ACC0A5C-0151-42A6-BE69-1A335BE3E5B6}" destId="{A8D5B949-1B4E-4677-979A-5889A5B6B80D}" srcOrd="0" destOrd="0" presId="urn:microsoft.com/office/officeart/2005/8/layout/list1"/>
    <dgm:cxn modelId="{FDB3136E-4C49-467D-B29A-50A35127E8EA}" type="presOf" srcId="{43F79E2A-1914-4351-8F38-BF3F2EEECF77}" destId="{8770BE57-3C3B-4C26-962A-77DBE853765E}" srcOrd="1" destOrd="0" presId="urn:microsoft.com/office/officeart/2005/8/layout/list1"/>
    <dgm:cxn modelId="{C09F3107-F66E-47DC-A366-39F083BE8693}" type="presOf" srcId="{41FB4316-6E3D-4532-B1BF-9FFB27F32D79}" destId="{125344E6-5BEF-4F1D-8C2D-D499A82EE580}" srcOrd="1" destOrd="0" presId="urn:microsoft.com/office/officeart/2005/8/layout/list1"/>
    <dgm:cxn modelId="{AA4CDF16-39EA-402F-926A-9CE6C048E0A5}" type="presOf" srcId="{43A13E4E-5522-4E22-9493-1FA37566CA4B}" destId="{11A93DA8-95C8-4198-A094-B6ABD8FCF1B8}" srcOrd="0" destOrd="0" presId="urn:microsoft.com/office/officeart/2005/8/layout/list1"/>
    <dgm:cxn modelId="{7D7974CE-5AB7-481B-A435-47F012CF5F76}" srcId="{D934ADE0-6F04-4C0A-8C0C-E3AD0B27166B}" destId="{41FB4316-6E3D-4532-B1BF-9FFB27F32D79}" srcOrd="3" destOrd="0" parTransId="{5539FE5E-DF46-4F61-A372-ACFAD7D7072D}" sibTransId="{2BC44FD3-E962-44F8-8315-41CB42CC4BC1}"/>
    <dgm:cxn modelId="{338F94E3-F2B6-4497-9B18-897391122826}" srcId="{D934ADE0-6F04-4C0A-8C0C-E3AD0B27166B}" destId="{4ACC0A5C-0151-42A6-BE69-1A335BE3E5B6}" srcOrd="2" destOrd="0" parTransId="{731E5CAC-29BC-4E67-B988-D199D35212AD}" sibTransId="{5175BC0B-A806-4F99-A6F4-95F1190530F9}"/>
    <dgm:cxn modelId="{9247D037-C572-4740-8E83-75B9B307E156}" type="presOf" srcId="{D934ADE0-6F04-4C0A-8C0C-E3AD0B27166B}" destId="{9CC7C233-158B-442C-8EBF-153E75AE16C5}" srcOrd="0" destOrd="0" presId="urn:microsoft.com/office/officeart/2005/8/layout/list1"/>
    <dgm:cxn modelId="{2BF48A1D-3E9A-46D4-B39F-D1B539003068}" type="presOf" srcId="{2339E20E-8169-48BC-A8BB-7283F05050DF}" destId="{EFC48571-A33D-40C2-A6D6-C2642EBF5A13}" srcOrd="1" destOrd="0" presId="urn:microsoft.com/office/officeart/2005/8/layout/list1"/>
    <dgm:cxn modelId="{51F94741-BC96-48F0-87AA-E814D81F17C7}" type="presOf" srcId="{EC499B69-08E1-4069-AC0D-6DE47874BFA0}" destId="{D977E9AF-4364-4406-A2FC-0B73E35CC7B1}" srcOrd="1" destOrd="0" presId="urn:microsoft.com/office/officeart/2005/8/layout/list1"/>
    <dgm:cxn modelId="{7FE91C2A-8FB3-4345-B5A5-0322F2649750}" type="presOf" srcId="{AA2FFDBC-6A4F-4F4B-9EA6-14F86300C633}" destId="{A1CEEB6C-5FBB-4891-9991-329AFC962D9B}" srcOrd="1" destOrd="0" presId="urn:microsoft.com/office/officeart/2005/8/layout/list1"/>
    <dgm:cxn modelId="{95D41BD9-8269-4929-B9EC-0AE56F3741AC}" type="presOf" srcId="{EC499B69-08E1-4069-AC0D-6DE47874BFA0}" destId="{36BEE18F-C2D1-48B8-83B7-3910A877E4CD}" srcOrd="0" destOrd="0" presId="urn:microsoft.com/office/officeart/2005/8/layout/list1"/>
    <dgm:cxn modelId="{55A7BE8D-A438-471D-A654-FCF637B9A191}" type="presParOf" srcId="{9CC7C233-158B-442C-8EBF-153E75AE16C5}" destId="{DD0131C9-C757-4D6C-A1D4-9C6AB607F1D5}" srcOrd="0" destOrd="0" presId="urn:microsoft.com/office/officeart/2005/8/layout/list1"/>
    <dgm:cxn modelId="{B61EDBD1-385A-4A67-B741-E41BF6132D81}" type="presParOf" srcId="{DD0131C9-C757-4D6C-A1D4-9C6AB607F1D5}" destId="{43535932-DA2C-4682-BF93-E0C8FB8CC807}" srcOrd="0" destOrd="0" presId="urn:microsoft.com/office/officeart/2005/8/layout/list1"/>
    <dgm:cxn modelId="{BAA97B28-62FC-4C2D-8B16-7E1D04171CD3}" type="presParOf" srcId="{DD0131C9-C757-4D6C-A1D4-9C6AB607F1D5}" destId="{82DF8DE9-F3AB-4AD0-A0E6-F96279EF46F1}" srcOrd="1" destOrd="0" presId="urn:microsoft.com/office/officeart/2005/8/layout/list1"/>
    <dgm:cxn modelId="{395E014E-879B-4609-8E30-943FDAC907F7}" type="presParOf" srcId="{9CC7C233-158B-442C-8EBF-153E75AE16C5}" destId="{521C9737-EBF1-47C3-9E1C-3F8FC4167F37}" srcOrd="1" destOrd="0" presId="urn:microsoft.com/office/officeart/2005/8/layout/list1"/>
    <dgm:cxn modelId="{0A03C7A2-7977-4ED4-806E-F1D5A240A75F}" type="presParOf" srcId="{9CC7C233-158B-442C-8EBF-153E75AE16C5}" destId="{10FF82B3-FBEE-4EF6-995D-4CD67E6B8104}" srcOrd="2" destOrd="0" presId="urn:microsoft.com/office/officeart/2005/8/layout/list1"/>
    <dgm:cxn modelId="{896CF7D7-DE87-4CE5-8E58-2A2EAA20112E}" type="presParOf" srcId="{9CC7C233-158B-442C-8EBF-153E75AE16C5}" destId="{463A3709-7294-4516-BB26-9FCCDC6A71F9}" srcOrd="3" destOrd="0" presId="urn:microsoft.com/office/officeart/2005/8/layout/list1"/>
    <dgm:cxn modelId="{7871C12E-C83D-4E5D-8E02-36A8F263762F}" type="presParOf" srcId="{9CC7C233-158B-442C-8EBF-153E75AE16C5}" destId="{E0BB18A3-6F74-400B-9802-BDA5E76DD504}" srcOrd="4" destOrd="0" presId="urn:microsoft.com/office/officeart/2005/8/layout/list1"/>
    <dgm:cxn modelId="{CB6E7231-265C-4F38-AB81-4B8357626F72}" type="presParOf" srcId="{E0BB18A3-6F74-400B-9802-BDA5E76DD504}" destId="{EBC90800-C9CB-46E3-8A21-1739E94BE2B8}" srcOrd="0" destOrd="0" presId="urn:microsoft.com/office/officeart/2005/8/layout/list1"/>
    <dgm:cxn modelId="{4DEC7A36-EB83-4C1C-BB9A-EF2D9ECC2B42}" type="presParOf" srcId="{E0BB18A3-6F74-400B-9802-BDA5E76DD504}" destId="{1ED9CAD6-9192-4DB1-A3A3-9E143D5851AC}" srcOrd="1" destOrd="0" presId="urn:microsoft.com/office/officeart/2005/8/layout/list1"/>
    <dgm:cxn modelId="{3D2D25EE-C261-4335-85B7-D00EAA439381}" type="presParOf" srcId="{9CC7C233-158B-442C-8EBF-153E75AE16C5}" destId="{55306BB8-1F75-4145-A034-F644E557D43A}" srcOrd="5" destOrd="0" presId="urn:microsoft.com/office/officeart/2005/8/layout/list1"/>
    <dgm:cxn modelId="{C7F0C92A-E537-4CCC-BC34-8EB0447B4056}" type="presParOf" srcId="{9CC7C233-158B-442C-8EBF-153E75AE16C5}" destId="{221CD351-5665-47BA-9D51-83522890A9DB}" srcOrd="6" destOrd="0" presId="urn:microsoft.com/office/officeart/2005/8/layout/list1"/>
    <dgm:cxn modelId="{ECA7F09A-B722-4331-A515-90266D0942DA}" type="presParOf" srcId="{9CC7C233-158B-442C-8EBF-153E75AE16C5}" destId="{73056A8B-659A-4181-99A2-9DF48CA37EFD}" srcOrd="7" destOrd="0" presId="urn:microsoft.com/office/officeart/2005/8/layout/list1"/>
    <dgm:cxn modelId="{80B1BF92-7A0F-4584-917C-197481AAC7A4}" type="presParOf" srcId="{9CC7C233-158B-442C-8EBF-153E75AE16C5}" destId="{83A23055-DBBB-4F15-93B8-B3C6AF7FCF64}" srcOrd="8" destOrd="0" presId="urn:microsoft.com/office/officeart/2005/8/layout/list1"/>
    <dgm:cxn modelId="{FE744C1D-0A12-4B38-9858-1A66DE746F6F}" type="presParOf" srcId="{83A23055-DBBB-4F15-93B8-B3C6AF7FCF64}" destId="{A8D5B949-1B4E-4677-979A-5889A5B6B80D}" srcOrd="0" destOrd="0" presId="urn:microsoft.com/office/officeart/2005/8/layout/list1"/>
    <dgm:cxn modelId="{EB6C75BD-5445-4247-ADB9-B1C4DEC6B073}" type="presParOf" srcId="{83A23055-DBBB-4F15-93B8-B3C6AF7FCF64}" destId="{19D9FC4D-F517-4015-8309-E0CDD6A2BAD8}" srcOrd="1" destOrd="0" presId="urn:microsoft.com/office/officeart/2005/8/layout/list1"/>
    <dgm:cxn modelId="{E7CA48BF-F553-40CC-BC3F-C360146827E3}" type="presParOf" srcId="{9CC7C233-158B-442C-8EBF-153E75AE16C5}" destId="{21CA769C-412E-41CC-9AA3-DBF55AF5ECDC}" srcOrd="9" destOrd="0" presId="urn:microsoft.com/office/officeart/2005/8/layout/list1"/>
    <dgm:cxn modelId="{40662030-49E4-4103-A451-870F83CD9174}" type="presParOf" srcId="{9CC7C233-158B-442C-8EBF-153E75AE16C5}" destId="{BB15F121-E947-4DD5-A763-FFE5B45E8BA0}" srcOrd="10" destOrd="0" presId="urn:microsoft.com/office/officeart/2005/8/layout/list1"/>
    <dgm:cxn modelId="{607AAEEF-23D1-4CC6-9AFD-74E30EFFD8B8}" type="presParOf" srcId="{9CC7C233-158B-442C-8EBF-153E75AE16C5}" destId="{D167754C-BBE3-40FA-BAC2-02C809518DF4}" srcOrd="11" destOrd="0" presId="urn:microsoft.com/office/officeart/2005/8/layout/list1"/>
    <dgm:cxn modelId="{E72204DB-E88C-4CAE-952E-34C55B630168}" type="presParOf" srcId="{9CC7C233-158B-442C-8EBF-153E75AE16C5}" destId="{C6E683B8-7235-4706-8BD6-EDFDD3948265}" srcOrd="12" destOrd="0" presId="urn:microsoft.com/office/officeart/2005/8/layout/list1"/>
    <dgm:cxn modelId="{A15FB3CE-87BF-4BE0-AAC6-94A94EAC7898}" type="presParOf" srcId="{C6E683B8-7235-4706-8BD6-EDFDD3948265}" destId="{24A617D8-3461-4E72-B9CC-F6C760D408A9}" srcOrd="0" destOrd="0" presId="urn:microsoft.com/office/officeart/2005/8/layout/list1"/>
    <dgm:cxn modelId="{464A5F9B-9D67-4FFF-B703-842027CF11A3}" type="presParOf" srcId="{C6E683B8-7235-4706-8BD6-EDFDD3948265}" destId="{125344E6-5BEF-4F1D-8C2D-D499A82EE580}" srcOrd="1" destOrd="0" presId="urn:microsoft.com/office/officeart/2005/8/layout/list1"/>
    <dgm:cxn modelId="{09D897D3-02D1-4A72-81D4-D1E1182A9491}" type="presParOf" srcId="{9CC7C233-158B-442C-8EBF-153E75AE16C5}" destId="{2FAE712A-1D70-42FE-B7D8-5DA542A00F41}" srcOrd="13" destOrd="0" presId="urn:microsoft.com/office/officeart/2005/8/layout/list1"/>
    <dgm:cxn modelId="{0A88E615-55E1-46D7-97F4-35CEF2EBA237}" type="presParOf" srcId="{9CC7C233-158B-442C-8EBF-153E75AE16C5}" destId="{92CAFF86-384A-4E74-8F4E-E53321F8B5A5}" srcOrd="14" destOrd="0" presId="urn:microsoft.com/office/officeart/2005/8/layout/list1"/>
    <dgm:cxn modelId="{CC3F9286-2210-4064-82B5-A8273D7FC3E2}" type="presParOf" srcId="{9CC7C233-158B-442C-8EBF-153E75AE16C5}" destId="{A5AF6E9B-92B4-4739-B643-49706F877D45}" srcOrd="15" destOrd="0" presId="urn:microsoft.com/office/officeart/2005/8/layout/list1"/>
    <dgm:cxn modelId="{DBFC8B2A-B576-42E7-B7CF-C3A1F6F5E5D8}" type="presParOf" srcId="{9CC7C233-158B-442C-8EBF-153E75AE16C5}" destId="{47E3D814-8FBA-4E69-AC42-85D8B9CDA2C9}" srcOrd="16" destOrd="0" presId="urn:microsoft.com/office/officeart/2005/8/layout/list1"/>
    <dgm:cxn modelId="{FA090F14-76A1-4BC9-A8EE-E993507DED7F}" type="presParOf" srcId="{47E3D814-8FBA-4E69-AC42-85D8B9CDA2C9}" destId="{3C64E3E5-6AC8-4DDE-9F69-A36A65AB5E15}" srcOrd="0" destOrd="0" presId="urn:microsoft.com/office/officeart/2005/8/layout/list1"/>
    <dgm:cxn modelId="{84B0A18C-F553-42B9-A77A-0AA88DE74D61}" type="presParOf" srcId="{47E3D814-8FBA-4E69-AC42-85D8B9CDA2C9}" destId="{EFC48571-A33D-40C2-A6D6-C2642EBF5A13}" srcOrd="1" destOrd="0" presId="urn:microsoft.com/office/officeart/2005/8/layout/list1"/>
    <dgm:cxn modelId="{22506B22-73A1-4260-A790-60FEC1DAFCA2}" type="presParOf" srcId="{9CC7C233-158B-442C-8EBF-153E75AE16C5}" destId="{1BA73463-C7C8-436F-BE26-6FAC446507B2}" srcOrd="17" destOrd="0" presId="urn:microsoft.com/office/officeart/2005/8/layout/list1"/>
    <dgm:cxn modelId="{0B695EE4-3BBD-4B5A-AC47-31474DEE7211}" type="presParOf" srcId="{9CC7C233-158B-442C-8EBF-153E75AE16C5}" destId="{B614EF0D-AB60-45AF-992E-2EAA4264F2E2}" srcOrd="18" destOrd="0" presId="urn:microsoft.com/office/officeart/2005/8/layout/list1"/>
    <dgm:cxn modelId="{919BEEA6-F752-4ED8-B2C0-DA2E79AAD08C}" type="presParOf" srcId="{9CC7C233-158B-442C-8EBF-153E75AE16C5}" destId="{58C9E754-12AE-463C-BDDB-A25FBDFFEA5F}" srcOrd="19" destOrd="0" presId="urn:microsoft.com/office/officeart/2005/8/layout/list1"/>
    <dgm:cxn modelId="{9D30CB2A-38EF-464F-9572-F469EAD4D733}" type="presParOf" srcId="{9CC7C233-158B-442C-8EBF-153E75AE16C5}" destId="{EF6A333B-738F-47B7-BB28-9BD1ACE93B25}" srcOrd="20" destOrd="0" presId="urn:microsoft.com/office/officeart/2005/8/layout/list1"/>
    <dgm:cxn modelId="{8CAB4B67-83A4-46E8-81EB-6BB8BD14035F}" type="presParOf" srcId="{EF6A333B-738F-47B7-BB28-9BD1ACE93B25}" destId="{33879232-4424-4DE0-B945-EE108CD4424C}" srcOrd="0" destOrd="0" presId="urn:microsoft.com/office/officeart/2005/8/layout/list1"/>
    <dgm:cxn modelId="{36EB7B28-0C4C-4595-B5C4-6AC0882BF7B0}" type="presParOf" srcId="{EF6A333B-738F-47B7-BB28-9BD1ACE93B25}" destId="{8770BE57-3C3B-4C26-962A-77DBE853765E}" srcOrd="1" destOrd="0" presId="urn:microsoft.com/office/officeart/2005/8/layout/list1"/>
    <dgm:cxn modelId="{AF2988B5-59E1-4F76-BDB7-CAA1040972A5}" type="presParOf" srcId="{9CC7C233-158B-442C-8EBF-153E75AE16C5}" destId="{D6BBCF4D-60DE-4401-B768-86AA9D76B817}" srcOrd="21" destOrd="0" presId="urn:microsoft.com/office/officeart/2005/8/layout/list1"/>
    <dgm:cxn modelId="{12EF6D90-30F8-486B-A8E1-5880F731C7D1}" type="presParOf" srcId="{9CC7C233-158B-442C-8EBF-153E75AE16C5}" destId="{44EA3D51-D2A7-4CA3-AD30-437E771B67DB}" srcOrd="22" destOrd="0" presId="urn:microsoft.com/office/officeart/2005/8/layout/list1"/>
    <dgm:cxn modelId="{8570A733-5A6E-4EE6-BCEC-7DB816FB003B}" type="presParOf" srcId="{9CC7C233-158B-442C-8EBF-153E75AE16C5}" destId="{A64DA2BE-3B25-47B5-8386-B6AF794299A5}" srcOrd="23" destOrd="0" presId="urn:microsoft.com/office/officeart/2005/8/layout/list1"/>
    <dgm:cxn modelId="{78C80171-16D3-44E9-9900-701A3FC904F8}" type="presParOf" srcId="{9CC7C233-158B-442C-8EBF-153E75AE16C5}" destId="{A97047A5-2DBE-449C-AC22-5EEB79B3802B}" srcOrd="24" destOrd="0" presId="urn:microsoft.com/office/officeart/2005/8/layout/list1"/>
    <dgm:cxn modelId="{47A489B1-449B-402D-8A9C-D3CCC0A702DD}" type="presParOf" srcId="{A97047A5-2DBE-449C-AC22-5EEB79B3802B}" destId="{11A93DA8-95C8-4198-A094-B6ABD8FCF1B8}" srcOrd="0" destOrd="0" presId="urn:microsoft.com/office/officeart/2005/8/layout/list1"/>
    <dgm:cxn modelId="{A5ADCC19-6D44-4A70-A4B3-4050CD5CD5AD}" type="presParOf" srcId="{A97047A5-2DBE-449C-AC22-5EEB79B3802B}" destId="{7B10CDA8-1753-4C2B-849C-C4D4E0DABE0E}" srcOrd="1" destOrd="0" presId="urn:microsoft.com/office/officeart/2005/8/layout/list1"/>
    <dgm:cxn modelId="{FBBC577A-0C49-40FD-AE0F-749A677F165A}" type="presParOf" srcId="{9CC7C233-158B-442C-8EBF-153E75AE16C5}" destId="{BA8EE9E8-B789-43C5-9605-0D8BBA042629}" srcOrd="25" destOrd="0" presId="urn:microsoft.com/office/officeart/2005/8/layout/list1"/>
    <dgm:cxn modelId="{765A66E1-3A19-4161-A1BF-00ED9FEC0698}" type="presParOf" srcId="{9CC7C233-158B-442C-8EBF-153E75AE16C5}" destId="{6D6AE3C8-5580-485E-AB7C-EAF82ED4CAD1}" srcOrd="26" destOrd="0" presId="urn:microsoft.com/office/officeart/2005/8/layout/list1"/>
    <dgm:cxn modelId="{5A8BFC5B-A1FF-4F30-8E6B-C90BBF435E55}" type="presParOf" srcId="{9CC7C233-158B-442C-8EBF-153E75AE16C5}" destId="{3A54ABC7-B2E9-4FAC-829D-31336E3B7C95}" srcOrd="27" destOrd="0" presId="urn:microsoft.com/office/officeart/2005/8/layout/list1"/>
    <dgm:cxn modelId="{57F70457-53E2-41DE-B491-CD6AB477DEBF}" type="presParOf" srcId="{9CC7C233-158B-442C-8EBF-153E75AE16C5}" destId="{D60C9445-95FD-48B7-BC90-6573BEBD9FA4}" srcOrd="28" destOrd="0" presId="urn:microsoft.com/office/officeart/2005/8/layout/list1"/>
    <dgm:cxn modelId="{7FA10676-6146-4717-B0A6-FA02287D8271}" type="presParOf" srcId="{D60C9445-95FD-48B7-BC90-6573BEBD9FA4}" destId="{36BEE18F-C2D1-48B8-83B7-3910A877E4CD}" srcOrd="0" destOrd="0" presId="urn:microsoft.com/office/officeart/2005/8/layout/list1"/>
    <dgm:cxn modelId="{FBF8B3EF-37E1-470C-822B-91C4F72B1CD3}" type="presParOf" srcId="{D60C9445-95FD-48B7-BC90-6573BEBD9FA4}" destId="{D977E9AF-4364-4406-A2FC-0B73E35CC7B1}" srcOrd="1" destOrd="0" presId="urn:microsoft.com/office/officeart/2005/8/layout/list1"/>
    <dgm:cxn modelId="{A5115E63-2D81-4DCF-AB23-084E43958610}" type="presParOf" srcId="{9CC7C233-158B-442C-8EBF-153E75AE16C5}" destId="{1A63B2DB-C68A-4DA9-9ED8-7534B815482B}" srcOrd="29" destOrd="0" presId="urn:microsoft.com/office/officeart/2005/8/layout/list1"/>
    <dgm:cxn modelId="{68A925D8-70E2-4A96-90EE-10F3DD5DFDF2}" type="presParOf" srcId="{9CC7C233-158B-442C-8EBF-153E75AE16C5}" destId="{09B28CE4-6F0A-4A26-8CC1-81BCEC55EA41}" srcOrd="30" destOrd="0" presId="urn:microsoft.com/office/officeart/2005/8/layout/list1"/>
    <dgm:cxn modelId="{CA6142C7-4055-4873-88F7-074E81BC14B0}" type="presParOf" srcId="{9CC7C233-158B-442C-8EBF-153E75AE16C5}" destId="{E03FC52D-AFC1-4D05-B62F-F4597B0B6B72}" srcOrd="31" destOrd="0" presId="urn:microsoft.com/office/officeart/2005/8/layout/list1"/>
    <dgm:cxn modelId="{FF81D94A-399E-48CF-8CC5-C9D5CE761D9C}" type="presParOf" srcId="{9CC7C233-158B-442C-8EBF-153E75AE16C5}" destId="{74091C0E-4F11-42D5-B3C6-59B666265B58}" srcOrd="32" destOrd="0" presId="urn:microsoft.com/office/officeart/2005/8/layout/list1"/>
    <dgm:cxn modelId="{B6B17C0F-741A-47C7-84E7-C592920B3A27}" type="presParOf" srcId="{74091C0E-4F11-42D5-B3C6-59B666265B58}" destId="{48C49DBF-4037-4C09-855A-7971F0944F2C}" srcOrd="0" destOrd="0" presId="urn:microsoft.com/office/officeart/2005/8/layout/list1"/>
    <dgm:cxn modelId="{9396F23D-A5A4-42B7-913F-CF8B640BEF94}" type="presParOf" srcId="{74091C0E-4F11-42D5-B3C6-59B666265B58}" destId="{E9283D79-CFC7-4AA5-BB22-F4EED7B5E86D}" srcOrd="1" destOrd="0" presId="urn:microsoft.com/office/officeart/2005/8/layout/list1"/>
    <dgm:cxn modelId="{25C489C4-0272-4CCE-BDBC-FE7A3E3B10E3}" type="presParOf" srcId="{9CC7C233-158B-442C-8EBF-153E75AE16C5}" destId="{2F701C44-C464-49DD-BC65-A79AEC942CD1}" srcOrd="33" destOrd="0" presId="urn:microsoft.com/office/officeart/2005/8/layout/list1"/>
    <dgm:cxn modelId="{FF8BBB67-F029-4B45-817B-FA30C7B7727D}" type="presParOf" srcId="{9CC7C233-158B-442C-8EBF-153E75AE16C5}" destId="{BC0ED5E7-555C-4F6C-AE6A-172D46DC2254}" srcOrd="34" destOrd="0" presId="urn:microsoft.com/office/officeart/2005/8/layout/list1"/>
    <dgm:cxn modelId="{718DBE4C-1DC6-4405-A444-DFD2D9DD8BCE}" type="presParOf" srcId="{9CC7C233-158B-442C-8EBF-153E75AE16C5}" destId="{3CD8BF69-EEA8-44DA-ABB6-89A2FEE57B10}" srcOrd="35" destOrd="0" presId="urn:microsoft.com/office/officeart/2005/8/layout/list1"/>
    <dgm:cxn modelId="{91997B92-CF4C-4B88-814F-02E421B2B7DB}" type="presParOf" srcId="{9CC7C233-158B-442C-8EBF-153E75AE16C5}" destId="{FAD98F40-4DC1-44CD-8AED-A00A4539E853}" srcOrd="36" destOrd="0" presId="urn:microsoft.com/office/officeart/2005/8/layout/list1"/>
    <dgm:cxn modelId="{46B999B1-038D-497B-9C8D-3246DA36CA2A}" type="presParOf" srcId="{FAD98F40-4DC1-44CD-8AED-A00A4539E853}" destId="{95E45B94-5D59-4F6A-9FB8-8863E9ACEF34}" srcOrd="0" destOrd="0" presId="urn:microsoft.com/office/officeart/2005/8/layout/list1"/>
    <dgm:cxn modelId="{2FDD8A7E-0869-4BDA-A3FE-903C97D6E832}" type="presParOf" srcId="{FAD98F40-4DC1-44CD-8AED-A00A4539E853}" destId="{A1CEEB6C-5FBB-4891-9991-329AFC962D9B}" srcOrd="1" destOrd="0" presId="urn:microsoft.com/office/officeart/2005/8/layout/list1"/>
    <dgm:cxn modelId="{B80B1A45-BC91-434B-A4C9-486F8D254EC4}" type="presParOf" srcId="{9CC7C233-158B-442C-8EBF-153E75AE16C5}" destId="{61212F92-4030-480F-9876-7C052C18E4DC}" srcOrd="37" destOrd="0" presId="urn:microsoft.com/office/officeart/2005/8/layout/list1"/>
    <dgm:cxn modelId="{A39C9D0F-3A9F-4F55-BF95-13CB84BD88F4}" type="presParOf" srcId="{9CC7C233-158B-442C-8EBF-153E75AE16C5}" destId="{D5A8D1D6-4010-45C6-AC97-F822CBB30BAE}" srcOrd="3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7A502772-BAFC-4C11-9FEB-601198F1EC25}" type="doc">
      <dgm:prSet loTypeId="urn:microsoft.com/office/officeart/2005/8/layout/vList4" loCatId="list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01921C01-414A-464C-9790-201CB1F25FD6}">
      <dgm:prSet custT="1"/>
      <dgm:spPr/>
      <dgm:t>
        <a:bodyPr/>
        <a:lstStyle/>
        <a:p>
          <a:r>
            <a:rPr lang="uk-UA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КАПІТАЛЬНИЙ РЕМОНТ ХАРЧОБЛОКУ ТА СИСТЕМИ ПОЖЕЖНОЇ СИГНАЛІЗАЦІЇ</a:t>
          </a:r>
          <a:endParaRPr lang="ru-RU" sz="20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91AEBDF7-21F8-4ADC-AB68-973806395A73}" type="sibTrans" cxnId="{80E4F7D6-9917-4496-BC3D-F42CF6EED35A}">
      <dgm:prSet/>
      <dgm:spPr/>
      <dgm:t>
        <a:bodyPr/>
        <a:lstStyle/>
        <a:p>
          <a:endParaRPr lang="ru-RU"/>
        </a:p>
      </dgm:t>
    </dgm:pt>
    <dgm:pt modelId="{B5827BDF-1399-4EDA-AA97-20BD85B450F1}" type="parTrans" cxnId="{80E4F7D6-9917-4496-BC3D-F42CF6EED35A}">
      <dgm:prSet/>
      <dgm:spPr/>
      <dgm:t>
        <a:bodyPr/>
        <a:lstStyle/>
        <a:p>
          <a:endParaRPr lang="ru-RU"/>
        </a:p>
      </dgm:t>
    </dgm:pt>
    <dgm:pt modelId="{EF55A2CD-EB15-4ECA-BEE3-20CAFA469CA0}">
      <dgm:prSet custT="1"/>
      <dgm:spPr/>
      <dgm:t>
        <a:bodyPr/>
        <a:lstStyle/>
        <a:p>
          <a:r>
            <a:rPr lang="uk-UA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ПОПОВНЕННЯ МАТЕРІАЛЬНО-ТЕХНІЧНОЇ БАЗИ ШКОЛИ</a:t>
          </a:r>
          <a:endParaRPr lang="ru-RU" sz="20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4FBBD161-3814-41F4-B1C7-7C9591AB3669}" type="sibTrans" cxnId="{726978B0-437C-4957-95E8-69C2F6CD062D}">
      <dgm:prSet/>
      <dgm:spPr/>
      <dgm:t>
        <a:bodyPr/>
        <a:lstStyle/>
        <a:p>
          <a:endParaRPr lang="ru-RU"/>
        </a:p>
      </dgm:t>
    </dgm:pt>
    <dgm:pt modelId="{45809D62-020E-4449-8BBD-EB10DF40BE91}" type="parTrans" cxnId="{726978B0-437C-4957-95E8-69C2F6CD062D}">
      <dgm:prSet/>
      <dgm:spPr/>
      <dgm:t>
        <a:bodyPr/>
        <a:lstStyle/>
        <a:p>
          <a:endParaRPr lang="ru-RU"/>
        </a:p>
      </dgm:t>
    </dgm:pt>
    <dgm:pt modelId="{FAD720F2-1F60-4B72-85E0-EE27ED8FEBB2}">
      <dgm:prSet phldrT="[Текст]" custT="1"/>
      <dgm:spPr/>
      <dgm:t>
        <a:bodyPr/>
        <a:lstStyle/>
        <a:p>
          <a:r>
            <a:rPr lang="uk-UA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ЗАБЕЗПЕЧЕННЯ ЯКОСТІ ОСВІТИ ДІТЯМ З ОСОБЛИВИМИ ОСВІТНІМИ ПОТРЕБАМИ</a:t>
          </a:r>
          <a:endParaRPr lang="ru-RU" sz="20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05053D76-9B1F-4BD1-95D9-0953F1E38A80}" type="sibTrans" cxnId="{B03D3C5D-DD05-48F7-B603-DFC926745F61}">
      <dgm:prSet/>
      <dgm:spPr/>
      <dgm:t>
        <a:bodyPr/>
        <a:lstStyle/>
        <a:p>
          <a:endParaRPr lang="ru-RU"/>
        </a:p>
      </dgm:t>
    </dgm:pt>
    <dgm:pt modelId="{7E19F2C1-DDC1-4475-B597-A52A8CE4F022}" type="parTrans" cxnId="{B03D3C5D-DD05-48F7-B603-DFC926745F61}">
      <dgm:prSet/>
      <dgm:spPr/>
      <dgm:t>
        <a:bodyPr/>
        <a:lstStyle/>
        <a:p>
          <a:endParaRPr lang="ru-RU"/>
        </a:p>
      </dgm:t>
    </dgm:pt>
    <dgm:pt modelId="{83B10DDD-C659-4247-8A32-6C5CD974F616}">
      <dgm:prSet phldrT="[Текст]" custT="1"/>
      <dgm:spPr/>
      <dgm:t>
        <a:bodyPr/>
        <a:lstStyle/>
        <a:p>
          <a:r>
            <a:rPr lang="uk-UA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ПОКРАЩЕННЯ УМОВ НАДАННЯ КОРЕКЦІЙНО-РЕАБІЛІТАЦІЙНИХ ПОСЛУГ</a:t>
          </a:r>
          <a:endParaRPr lang="ru-RU" sz="20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331F0616-4D79-4648-B4BC-839F84CD8503}" type="sibTrans" cxnId="{1A2A5A2C-F3A5-42AF-8647-843E29C3DEC8}">
      <dgm:prSet/>
      <dgm:spPr/>
      <dgm:t>
        <a:bodyPr/>
        <a:lstStyle/>
        <a:p>
          <a:endParaRPr lang="ru-RU"/>
        </a:p>
      </dgm:t>
    </dgm:pt>
    <dgm:pt modelId="{3CE297FD-0467-48CE-BA62-89D68FDF96D8}" type="parTrans" cxnId="{1A2A5A2C-F3A5-42AF-8647-843E29C3DEC8}">
      <dgm:prSet/>
      <dgm:spPr/>
      <dgm:t>
        <a:bodyPr/>
        <a:lstStyle/>
        <a:p>
          <a:endParaRPr lang="ru-RU"/>
        </a:p>
      </dgm:t>
    </dgm:pt>
    <dgm:pt modelId="{86E88E72-1CED-482B-BC0F-D410C1C43267}" type="pres">
      <dgm:prSet presAssocID="{7A502772-BAFC-4C11-9FEB-601198F1EC25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F7C3B7E-9B5D-489F-A03C-423149B2ECC6}" type="pres">
      <dgm:prSet presAssocID="{01921C01-414A-464C-9790-201CB1F25FD6}" presName="comp" presStyleCnt="0"/>
      <dgm:spPr/>
    </dgm:pt>
    <dgm:pt modelId="{02DE3E68-1A2B-4465-9A09-1FA6BF410516}" type="pres">
      <dgm:prSet presAssocID="{01921C01-414A-464C-9790-201CB1F25FD6}" presName="box" presStyleLbl="node1" presStyleIdx="0" presStyleCnt="4"/>
      <dgm:spPr/>
      <dgm:t>
        <a:bodyPr/>
        <a:lstStyle/>
        <a:p>
          <a:endParaRPr lang="ru-RU"/>
        </a:p>
      </dgm:t>
    </dgm:pt>
    <dgm:pt modelId="{B5841847-D07D-466E-83E7-28BAB8DF4B2A}" type="pres">
      <dgm:prSet presAssocID="{01921C01-414A-464C-9790-201CB1F25FD6}" presName="img" presStyleLbl="fgImgPlace1" presStyleIdx="0" presStyleCnt="4" custScaleY="13030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373CF31A-145D-4AAC-8721-0786E80CE697}" type="pres">
      <dgm:prSet presAssocID="{01921C01-414A-464C-9790-201CB1F25FD6}" presName="text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A804E88-C4B0-4F9A-AE46-6C4B848E5F05}" type="pres">
      <dgm:prSet presAssocID="{91AEBDF7-21F8-4ADC-AB68-973806395A73}" presName="spacer" presStyleCnt="0"/>
      <dgm:spPr/>
    </dgm:pt>
    <dgm:pt modelId="{8441DDC2-71D8-4C4F-B926-B85F1AB1F4B3}" type="pres">
      <dgm:prSet presAssocID="{EF55A2CD-EB15-4ECA-BEE3-20CAFA469CA0}" presName="comp" presStyleCnt="0"/>
      <dgm:spPr/>
    </dgm:pt>
    <dgm:pt modelId="{B67FE7B5-6FCB-4791-9714-D22A55097734}" type="pres">
      <dgm:prSet presAssocID="{EF55A2CD-EB15-4ECA-BEE3-20CAFA469CA0}" presName="box" presStyleLbl="node1" presStyleIdx="1" presStyleCnt="4"/>
      <dgm:spPr/>
      <dgm:t>
        <a:bodyPr/>
        <a:lstStyle/>
        <a:p>
          <a:endParaRPr lang="ru-RU"/>
        </a:p>
      </dgm:t>
    </dgm:pt>
    <dgm:pt modelId="{757EFCA4-95E3-428F-AE19-D3BEBFCC4CB1}" type="pres">
      <dgm:prSet presAssocID="{EF55A2CD-EB15-4ECA-BEE3-20CAFA469CA0}" presName="img" presStyleLbl="fgImgPlace1" presStyleIdx="1" presStyleCnt="4" custScaleY="126426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0259B7F1-D905-497B-B94D-927ADBBE300E}" type="pres">
      <dgm:prSet presAssocID="{EF55A2CD-EB15-4ECA-BEE3-20CAFA469CA0}" presName="text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7C2AD9E-434E-4031-BEBF-12FCA31AA421}" type="pres">
      <dgm:prSet presAssocID="{4FBBD161-3814-41F4-B1C7-7C9591AB3669}" presName="spacer" presStyleCnt="0"/>
      <dgm:spPr/>
    </dgm:pt>
    <dgm:pt modelId="{DDD68A68-A17E-4B7D-80AB-317E46E23FDB}" type="pres">
      <dgm:prSet presAssocID="{FAD720F2-1F60-4B72-85E0-EE27ED8FEBB2}" presName="comp" presStyleCnt="0"/>
      <dgm:spPr/>
    </dgm:pt>
    <dgm:pt modelId="{3F187543-9C0B-4B42-861F-4567C93F479E}" type="pres">
      <dgm:prSet presAssocID="{FAD720F2-1F60-4B72-85E0-EE27ED8FEBB2}" presName="box" presStyleLbl="node1" presStyleIdx="2" presStyleCnt="4"/>
      <dgm:spPr/>
      <dgm:t>
        <a:bodyPr/>
        <a:lstStyle/>
        <a:p>
          <a:endParaRPr lang="ru-RU"/>
        </a:p>
      </dgm:t>
    </dgm:pt>
    <dgm:pt modelId="{3F804D64-91FA-4D43-B6B7-0D87D4B50538}" type="pres">
      <dgm:prSet presAssocID="{FAD720F2-1F60-4B72-85E0-EE27ED8FEBB2}" presName="img" presStyleLbl="fgImgPlace1" presStyleIdx="2" presStyleCnt="4" custScaleY="135406" custLinFactNeighborX="-1972" custLinFactNeighborY="-9878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5C1F0050-448C-4DC1-A102-E8BE2CF37FD1}" type="pres">
      <dgm:prSet presAssocID="{FAD720F2-1F60-4B72-85E0-EE27ED8FEBB2}" presName="text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F295E6D-9446-44EA-8448-1CEE8F13C2F0}" type="pres">
      <dgm:prSet presAssocID="{05053D76-9B1F-4BD1-95D9-0953F1E38A80}" presName="spacer" presStyleCnt="0"/>
      <dgm:spPr/>
    </dgm:pt>
    <dgm:pt modelId="{993D6D81-4DF5-4A7C-AB52-AAF4AAE5639B}" type="pres">
      <dgm:prSet presAssocID="{83B10DDD-C659-4247-8A32-6C5CD974F616}" presName="comp" presStyleCnt="0"/>
      <dgm:spPr/>
    </dgm:pt>
    <dgm:pt modelId="{AF600392-4256-4BAD-85AD-4A3BABBCF774}" type="pres">
      <dgm:prSet presAssocID="{83B10DDD-C659-4247-8A32-6C5CD974F616}" presName="box" presStyleLbl="node1" presStyleIdx="3" presStyleCnt="4"/>
      <dgm:spPr/>
      <dgm:t>
        <a:bodyPr/>
        <a:lstStyle/>
        <a:p>
          <a:endParaRPr lang="ru-RU"/>
        </a:p>
      </dgm:t>
    </dgm:pt>
    <dgm:pt modelId="{BB7AE507-13E2-410C-A3D5-D86DA89F83E4}" type="pres">
      <dgm:prSet presAssocID="{83B10DDD-C659-4247-8A32-6C5CD974F616}" presName="img" presStyleLbl="fgImgPlace1" presStyleIdx="3" presStyleCnt="4" custScaleY="136706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6EFB95B5-E93A-415E-80E6-FC09B4A2F034}" type="pres">
      <dgm:prSet presAssocID="{83B10DDD-C659-4247-8A32-6C5CD974F616}" presName="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26978B0-437C-4957-95E8-69C2F6CD062D}" srcId="{7A502772-BAFC-4C11-9FEB-601198F1EC25}" destId="{EF55A2CD-EB15-4ECA-BEE3-20CAFA469CA0}" srcOrd="1" destOrd="0" parTransId="{45809D62-020E-4449-8BBD-EB10DF40BE91}" sibTransId="{4FBBD161-3814-41F4-B1C7-7C9591AB3669}"/>
    <dgm:cxn modelId="{C05E2B2F-3F69-4E2A-94FE-AD2D3ECD24DC}" type="presOf" srcId="{EF55A2CD-EB15-4ECA-BEE3-20CAFA469CA0}" destId="{0259B7F1-D905-497B-B94D-927ADBBE300E}" srcOrd="1" destOrd="0" presId="urn:microsoft.com/office/officeart/2005/8/layout/vList4"/>
    <dgm:cxn modelId="{C3C8DF0B-12D9-4341-8CB5-F8751D930083}" type="presOf" srcId="{01921C01-414A-464C-9790-201CB1F25FD6}" destId="{373CF31A-145D-4AAC-8721-0786E80CE697}" srcOrd="1" destOrd="0" presId="urn:microsoft.com/office/officeart/2005/8/layout/vList4"/>
    <dgm:cxn modelId="{B03D3C5D-DD05-48F7-B603-DFC926745F61}" srcId="{7A502772-BAFC-4C11-9FEB-601198F1EC25}" destId="{FAD720F2-1F60-4B72-85E0-EE27ED8FEBB2}" srcOrd="2" destOrd="0" parTransId="{7E19F2C1-DDC1-4475-B597-A52A8CE4F022}" sibTransId="{05053D76-9B1F-4BD1-95D9-0953F1E38A80}"/>
    <dgm:cxn modelId="{71B5928E-C468-4C29-A142-C63CC9BF3932}" type="presOf" srcId="{FAD720F2-1F60-4B72-85E0-EE27ED8FEBB2}" destId="{5C1F0050-448C-4DC1-A102-E8BE2CF37FD1}" srcOrd="1" destOrd="0" presId="urn:microsoft.com/office/officeart/2005/8/layout/vList4"/>
    <dgm:cxn modelId="{24F4EF16-6BD6-44F7-910C-0A5538890E23}" type="presOf" srcId="{83B10DDD-C659-4247-8A32-6C5CD974F616}" destId="{AF600392-4256-4BAD-85AD-4A3BABBCF774}" srcOrd="0" destOrd="0" presId="urn:microsoft.com/office/officeart/2005/8/layout/vList4"/>
    <dgm:cxn modelId="{E9D32E91-8A28-401A-B688-AE5B4C3326DD}" type="presOf" srcId="{FAD720F2-1F60-4B72-85E0-EE27ED8FEBB2}" destId="{3F187543-9C0B-4B42-861F-4567C93F479E}" srcOrd="0" destOrd="0" presId="urn:microsoft.com/office/officeart/2005/8/layout/vList4"/>
    <dgm:cxn modelId="{82F87331-A33A-44E1-B9A9-161C0081E5A7}" type="presOf" srcId="{7A502772-BAFC-4C11-9FEB-601198F1EC25}" destId="{86E88E72-1CED-482B-BC0F-D410C1C43267}" srcOrd="0" destOrd="0" presId="urn:microsoft.com/office/officeart/2005/8/layout/vList4"/>
    <dgm:cxn modelId="{2DDC151D-883E-4E07-82A9-05C23937331C}" type="presOf" srcId="{EF55A2CD-EB15-4ECA-BEE3-20CAFA469CA0}" destId="{B67FE7B5-6FCB-4791-9714-D22A55097734}" srcOrd="0" destOrd="0" presId="urn:microsoft.com/office/officeart/2005/8/layout/vList4"/>
    <dgm:cxn modelId="{841FFCE3-4698-4AC8-BA5D-55B855631B33}" type="presOf" srcId="{83B10DDD-C659-4247-8A32-6C5CD974F616}" destId="{6EFB95B5-E93A-415E-80E6-FC09B4A2F034}" srcOrd="1" destOrd="0" presId="urn:microsoft.com/office/officeart/2005/8/layout/vList4"/>
    <dgm:cxn modelId="{80E4F7D6-9917-4496-BC3D-F42CF6EED35A}" srcId="{7A502772-BAFC-4C11-9FEB-601198F1EC25}" destId="{01921C01-414A-464C-9790-201CB1F25FD6}" srcOrd="0" destOrd="0" parTransId="{B5827BDF-1399-4EDA-AA97-20BD85B450F1}" sibTransId="{91AEBDF7-21F8-4ADC-AB68-973806395A73}"/>
    <dgm:cxn modelId="{1A2A5A2C-F3A5-42AF-8647-843E29C3DEC8}" srcId="{7A502772-BAFC-4C11-9FEB-601198F1EC25}" destId="{83B10DDD-C659-4247-8A32-6C5CD974F616}" srcOrd="3" destOrd="0" parTransId="{3CE297FD-0467-48CE-BA62-89D68FDF96D8}" sibTransId="{331F0616-4D79-4648-B4BC-839F84CD8503}"/>
    <dgm:cxn modelId="{C3F164BF-B801-4F17-BC0F-79A95DD78119}" type="presOf" srcId="{01921C01-414A-464C-9790-201CB1F25FD6}" destId="{02DE3E68-1A2B-4465-9A09-1FA6BF410516}" srcOrd="0" destOrd="0" presId="urn:microsoft.com/office/officeart/2005/8/layout/vList4"/>
    <dgm:cxn modelId="{C64FCD0E-2A90-4E47-9C5A-0D75F6775937}" type="presParOf" srcId="{86E88E72-1CED-482B-BC0F-D410C1C43267}" destId="{2F7C3B7E-9B5D-489F-A03C-423149B2ECC6}" srcOrd="0" destOrd="0" presId="urn:microsoft.com/office/officeart/2005/8/layout/vList4"/>
    <dgm:cxn modelId="{60368AF2-BE23-40B4-A3D4-D79DEF7BA580}" type="presParOf" srcId="{2F7C3B7E-9B5D-489F-A03C-423149B2ECC6}" destId="{02DE3E68-1A2B-4465-9A09-1FA6BF410516}" srcOrd="0" destOrd="0" presId="urn:microsoft.com/office/officeart/2005/8/layout/vList4"/>
    <dgm:cxn modelId="{D32DB0E3-1F8F-448F-9A43-64CE493CC191}" type="presParOf" srcId="{2F7C3B7E-9B5D-489F-A03C-423149B2ECC6}" destId="{B5841847-D07D-466E-83E7-28BAB8DF4B2A}" srcOrd="1" destOrd="0" presId="urn:microsoft.com/office/officeart/2005/8/layout/vList4"/>
    <dgm:cxn modelId="{44B80003-B1EA-4BA2-A0C9-89EB9BDE28B3}" type="presParOf" srcId="{2F7C3B7E-9B5D-489F-A03C-423149B2ECC6}" destId="{373CF31A-145D-4AAC-8721-0786E80CE697}" srcOrd="2" destOrd="0" presId="urn:microsoft.com/office/officeart/2005/8/layout/vList4"/>
    <dgm:cxn modelId="{2C820FB1-1F21-4764-9245-B137630EF2CB}" type="presParOf" srcId="{86E88E72-1CED-482B-BC0F-D410C1C43267}" destId="{4A804E88-C4B0-4F9A-AE46-6C4B848E5F05}" srcOrd="1" destOrd="0" presId="urn:microsoft.com/office/officeart/2005/8/layout/vList4"/>
    <dgm:cxn modelId="{6935398F-3801-4A17-8635-BD3A388A2454}" type="presParOf" srcId="{86E88E72-1CED-482B-BC0F-D410C1C43267}" destId="{8441DDC2-71D8-4C4F-B926-B85F1AB1F4B3}" srcOrd="2" destOrd="0" presId="urn:microsoft.com/office/officeart/2005/8/layout/vList4"/>
    <dgm:cxn modelId="{CBA0BD9D-0522-4B57-B0D4-7FCF180F8044}" type="presParOf" srcId="{8441DDC2-71D8-4C4F-B926-B85F1AB1F4B3}" destId="{B67FE7B5-6FCB-4791-9714-D22A55097734}" srcOrd="0" destOrd="0" presId="urn:microsoft.com/office/officeart/2005/8/layout/vList4"/>
    <dgm:cxn modelId="{177FA2D8-2CF7-4B20-902E-ED8A4ABACCBB}" type="presParOf" srcId="{8441DDC2-71D8-4C4F-B926-B85F1AB1F4B3}" destId="{757EFCA4-95E3-428F-AE19-D3BEBFCC4CB1}" srcOrd="1" destOrd="0" presId="urn:microsoft.com/office/officeart/2005/8/layout/vList4"/>
    <dgm:cxn modelId="{08862097-2553-4273-8D93-2878F350952F}" type="presParOf" srcId="{8441DDC2-71D8-4C4F-B926-B85F1AB1F4B3}" destId="{0259B7F1-D905-497B-B94D-927ADBBE300E}" srcOrd="2" destOrd="0" presId="urn:microsoft.com/office/officeart/2005/8/layout/vList4"/>
    <dgm:cxn modelId="{191B58D9-7BC8-4C5F-ADE0-25DC5FCC2B91}" type="presParOf" srcId="{86E88E72-1CED-482B-BC0F-D410C1C43267}" destId="{97C2AD9E-434E-4031-BEBF-12FCA31AA421}" srcOrd="3" destOrd="0" presId="urn:microsoft.com/office/officeart/2005/8/layout/vList4"/>
    <dgm:cxn modelId="{A918EEB4-0EBF-4A83-97D7-3E9621DBEB34}" type="presParOf" srcId="{86E88E72-1CED-482B-BC0F-D410C1C43267}" destId="{DDD68A68-A17E-4B7D-80AB-317E46E23FDB}" srcOrd="4" destOrd="0" presId="urn:microsoft.com/office/officeart/2005/8/layout/vList4"/>
    <dgm:cxn modelId="{AF811BFE-5E5D-4559-8FC9-C02B4ADBA832}" type="presParOf" srcId="{DDD68A68-A17E-4B7D-80AB-317E46E23FDB}" destId="{3F187543-9C0B-4B42-861F-4567C93F479E}" srcOrd="0" destOrd="0" presId="urn:microsoft.com/office/officeart/2005/8/layout/vList4"/>
    <dgm:cxn modelId="{B59DE006-9275-4D28-922E-AE9956503DDE}" type="presParOf" srcId="{DDD68A68-A17E-4B7D-80AB-317E46E23FDB}" destId="{3F804D64-91FA-4D43-B6B7-0D87D4B50538}" srcOrd="1" destOrd="0" presId="urn:microsoft.com/office/officeart/2005/8/layout/vList4"/>
    <dgm:cxn modelId="{74CB3521-377A-4CAC-A9C6-0B66FB229F0D}" type="presParOf" srcId="{DDD68A68-A17E-4B7D-80AB-317E46E23FDB}" destId="{5C1F0050-448C-4DC1-A102-E8BE2CF37FD1}" srcOrd="2" destOrd="0" presId="urn:microsoft.com/office/officeart/2005/8/layout/vList4"/>
    <dgm:cxn modelId="{8BCBADCC-6C19-447A-9DA8-1610200752E8}" type="presParOf" srcId="{86E88E72-1CED-482B-BC0F-D410C1C43267}" destId="{2F295E6D-9446-44EA-8448-1CEE8F13C2F0}" srcOrd="5" destOrd="0" presId="urn:microsoft.com/office/officeart/2005/8/layout/vList4"/>
    <dgm:cxn modelId="{B0D01F7E-78FB-404B-A519-5D9FC458C7A7}" type="presParOf" srcId="{86E88E72-1CED-482B-BC0F-D410C1C43267}" destId="{993D6D81-4DF5-4A7C-AB52-AAF4AAE5639B}" srcOrd="6" destOrd="0" presId="urn:microsoft.com/office/officeart/2005/8/layout/vList4"/>
    <dgm:cxn modelId="{9B7F972D-87D5-4932-AF45-56983F182A99}" type="presParOf" srcId="{993D6D81-4DF5-4A7C-AB52-AAF4AAE5639B}" destId="{AF600392-4256-4BAD-85AD-4A3BABBCF774}" srcOrd="0" destOrd="0" presId="urn:microsoft.com/office/officeart/2005/8/layout/vList4"/>
    <dgm:cxn modelId="{42C3AF70-6168-45BB-B42C-993C1FCB25D4}" type="presParOf" srcId="{993D6D81-4DF5-4A7C-AB52-AAF4AAE5639B}" destId="{BB7AE507-13E2-410C-A3D5-D86DA89F83E4}" srcOrd="1" destOrd="0" presId="urn:microsoft.com/office/officeart/2005/8/layout/vList4"/>
    <dgm:cxn modelId="{759204D0-4CF5-44A4-9C9F-9225EB147A57}" type="presParOf" srcId="{993D6D81-4DF5-4A7C-AB52-AAF4AAE5639B}" destId="{6EFB95B5-E93A-415E-80E6-FC09B4A2F034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D9FF80E-A254-4D47-9FA1-7A2B2A9BA149}" type="doc">
      <dgm:prSet loTypeId="urn:microsoft.com/office/officeart/2005/8/layout/default" loCatId="list" qsTypeId="urn:microsoft.com/office/officeart/2005/8/quickstyle/3d2" qsCatId="3D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30D062D5-BF40-4C61-A8DA-53AAAB41BDDB}">
      <dgm:prSet phldrT="[Текст]" custT="1"/>
      <dgm:spPr/>
      <dgm:t>
        <a:bodyPr/>
        <a:lstStyle/>
        <a:p>
          <a:r>
            <a:rPr lang="uk-UA" sz="1400" b="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В спеціальній школі отримують освітні послуги діти з такими порушеннями зору, як амбліопія, міопія тяжкого ступеня, гіпертрофічний астигматизм, атрофія зорового нерву, дегенерація сітківки, косоокість, катаракта, глаукома, деструкція скловидного тіла, вроджена аномалія ока, ренапатія недоношених тощо</a:t>
          </a:r>
          <a:endParaRPr lang="ru-RU" sz="1400" b="0" dirty="0">
            <a:solidFill>
              <a:schemeClr val="tx2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149903D8-774D-456B-A657-4702C8AC6DF4}" type="parTrans" cxnId="{02DBFC23-F463-4A81-94F5-C9CED4EEB07E}">
      <dgm:prSet/>
      <dgm:spPr/>
      <dgm:t>
        <a:bodyPr/>
        <a:lstStyle/>
        <a:p>
          <a:endParaRPr lang="ru-RU"/>
        </a:p>
      </dgm:t>
    </dgm:pt>
    <dgm:pt modelId="{EBDABE42-1B42-472B-9DC3-5E7C36D19D97}" type="sibTrans" cxnId="{02DBFC23-F463-4A81-94F5-C9CED4EEB07E}">
      <dgm:prSet/>
      <dgm:spPr/>
      <dgm:t>
        <a:bodyPr/>
        <a:lstStyle/>
        <a:p>
          <a:endParaRPr lang="ru-RU"/>
        </a:p>
      </dgm:t>
    </dgm:pt>
    <dgm:pt modelId="{A718EA28-BEA9-49C5-AB90-8D6D6BB96FE3}" type="pres">
      <dgm:prSet presAssocID="{4D9FF80E-A254-4D47-9FA1-7A2B2A9BA149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0501976-2916-496C-B9E9-5DBDE093B2CB}" type="pres">
      <dgm:prSet presAssocID="{30D062D5-BF40-4C61-A8DA-53AAAB41BDDB}" presName="node" presStyleLbl="node1" presStyleIdx="0" presStyleCnt="1" custScaleX="420534" custScaleY="66820" custLinFactNeighborX="-216" custLinFactNeighborY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A8E14C0-C7DB-4CED-B23A-58492E298D9C}" type="presOf" srcId="{4D9FF80E-A254-4D47-9FA1-7A2B2A9BA149}" destId="{A718EA28-BEA9-49C5-AB90-8D6D6BB96FE3}" srcOrd="0" destOrd="0" presId="urn:microsoft.com/office/officeart/2005/8/layout/default"/>
    <dgm:cxn modelId="{FAEB2F4B-55B2-4474-8057-56C43083BB4F}" type="presOf" srcId="{30D062D5-BF40-4C61-A8DA-53AAAB41BDDB}" destId="{B0501976-2916-496C-B9E9-5DBDE093B2CB}" srcOrd="0" destOrd="0" presId="urn:microsoft.com/office/officeart/2005/8/layout/default"/>
    <dgm:cxn modelId="{02DBFC23-F463-4A81-94F5-C9CED4EEB07E}" srcId="{4D9FF80E-A254-4D47-9FA1-7A2B2A9BA149}" destId="{30D062D5-BF40-4C61-A8DA-53AAAB41BDDB}" srcOrd="0" destOrd="0" parTransId="{149903D8-774D-456B-A657-4702C8AC6DF4}" sibTransId="{EBDABE42-1B42-472B-9DC3-5E7C36D19D97}"/>
    <dgm:cxn modelId="{88740EA1-C132-46F2-92E1-1164B526F639}" type="presParOf" srcId="{A718EA28-BEA9-49C5-AB90-8D6D6BB96FE3}" destId="{B0501976-2916-496C-B9E9-5DBDE093B2CB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0E42819-C7B4-4CE2-9138-A7A9AA79CF25}" type="doc">
      <dgm:prSet loTypeId="urn:microsoft.com/office/officeart/2005/8/layout/list1" loCatId="list" qsTypeId="urn:microsoft.com/office/officeart/2005/8/quickstyle/3d3" qsCatId="3D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2AB43564-3E5B-40CF-AEA1-6BA86EA6EAF6}">
      <dgm:prSet phldrT="[Текст]" custT="1"/>
      <dgm:spPr/>
      <dgm:t>
        <a:bodyPr/>
        <a:lstStyle/>
        <a:p>
          <a:r>
            <a:rPr lang="uk-UA" sz="18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Ремонт класів – 287,9 тис.грн.</a:t>
          </a:r>
          <a:endParaRPr lang="ru-RU" sz="1800" b="1" dirty="0">
            <a:solidFill>
              <a:schemeClr val="tx2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17C6098A-399D-4031-B6D3-72D74AB96079}" type="parTrans" cxnId="{5DC0AABB-61B4-4DD4-96FE-510767288C4C}">
      <dgm:prSet/>
      <dgm:spPr/>
      <dgm:t>
        <a:bodyPr/>
        <a:lstStyle/>
        <a:p>
          <a:endParaRPr lang="ru-RU"/>
        </a:p>
      </dgm:t>
    </dgm:pt>
    <dgm:pt modelId="{378B3D40-FD06-46E4-8D65-BA1B30E07B92}" type="sibTrans" cxnId="{5DC0AABB-61B4-4DD4-96FE-510767288C4C}">
      <dgm:prSet/>
      <dgm:spPr/>
      <dgm:t>
        <a:bodyPr/>
        <a:lstStyle/>
        <a:p>
          <a:endParaRPr lang="ru-RU"/>
        </a:p>
      </dgm:t>
    </dgm:pt>
    <dgm:pt modelId="{38F667C0-ED49-4B3C-9974-66194B26D8C4}">
      <dgm:prSet phldrT="[Текст]"/>
      <dgm:spPr/>
      <dgm:t>
        <a:bodyPr/>
        <a:lstStyle/>
        <a:p>
          <a:r>
            <a:rPr lang="uk-UA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Дидактика – 48,6 тис.грн.</a:t>
          </a:r>
          <a:endParaRPr lang="ru-RU" b="1" dirty="0">
            <a:solidFill>
              <a:schemeClr val="tx2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F869DDA3-83C9-4E28-A285-8D3E90F4193E}" type="parTrans" cxnId="{98A5124D-C9A9-4981-A1E6-525753729392}">
      <dgm:prSet/>
      <dgm:spPr/>
      <dgm:t>
        <a:bodyPr/>
        <a:lstStyle/>
        <a:p>
          <a:endParaRPr lang="ru-RU"/>
        </a:p>
      </dgm:t>
    </dgm:pt>
    <dgm:pt modelId="{3C3F8F67-BD10-484E-BD86-F6E3DD21C5DA}" type="sibTrans" cxnId="{98A5124D-C9A9-4981-A1E6-525753729392}">
      <dgm:prSet/>
      <dgm:spPr/>
      <dgm:t>
        <a:bodyPr/>
        <a:lstStyle/>
        <a:p>
          <a:endParaRPr lang="ru-RU"/>
        </a:p>
      </dgm:t>
    </dgm:pt>
    <dgm:pt modelId="{7F7D2D58-3914-45B5-92D0-13EB665120CB}">
      <dgm:prSet phldrT="[Текст]"/>
      <dgm:spPr/>
      <dgm:t>
        <a:bodyPr/>
        <a:lstStyle/>
        <a:p>
          <a:r>
            <a:rPr lang="uk-UA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Комп'ютерне обладнання – 29,5 тис.грн.</a:t>
          </a:r>
          <a:endParaRPr lang="ru-RU" b="1" dirty="0">
            <a:solidFill>
              <a:schemeClr val="tx2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2DC58D3C-A523-4D6F-81D4-A9DAACE3161E}" type="parTrans" cxnId="{FACECB6C-3A6B-4663-8F6F-8C589BA0438E}">
      <dgm:prSet/>
      <dgm:spPr/>
      <dgm:t>
        <a:bodyPr/>
        <a:lstStyle/>
        <a:p>
          <a:endParaRPr lang="ru-RU"/>
        </a:p>
      </dgm:t>
    </dgm:pt>
    <dgm:pt modelId="{13146DBC-B8FE-41D4-9357-A77854DE78DA}" type="sibTrans" cxnId="{FACECB6C-3A6B-4663-8F6F-8C589BA0438E}">
      <dgm:prSet/>
      <dgm:spPr/>
      <dgm:t>
        <a:bodyPr/>
        <a:lstStyle/>
        <a:p>
          <a:endParaRPr lang="ru-RU"/>
        </a:p>
      </dgm:t>
    </dgm:pt>
    <dgm:pt modelId="{337C7B32-C83C-4359-8A67-AC49E4464C86}">
      <dgm:prSet/>
      <dgm:spPr/>
      <dgm:t>
        <a:bodyPr/>
        <a:lstStyle/>
        <a:p>
          <a:r>
            <a:rPr lang="uk-UA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Меблі, стелажі, шафи, парти – 69,3  тис.грн.</a:t>
          </a:r>
          <a:endParaRPr lang="ru-RU" b="1" dirty="0">
            <a:solidFill>
              <a:schemeClr val="tx2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CFFF2A80-0105-487A-B93B-74F5B88C0944}" type="parTrans" cxnId="{2F8F0C81-11D9-43C0-82B0-A6DB3ABD295B}">
      <dgm:prSet/>
      <dgm:spPr/>
      <dgm:t>
        <a:bodyPr/>
        <a:lstStyle/>
        <a:p>
          <a:endParaRPr lang="ru-RU"/>
        </a:p>
      </dgm:t>
    </dgm:pt>
    <dgm:pt modelId="{94179A2C-E093-4DC2-9A31-48A20A80395E}" type="sibTrans" cxnId="{2F8F0C81-11D9-43C0-82B0-A6DB3ABD295B}">
      <dgm:prSet/>
      <dgm:spPr/>
      <dgm:t>
        <a:bodyPr/>
        <a:lstStyle/>
        <a:p>
          <a:endParaRPr lang="ru-RU"/>
        </a:p>
      </dgm:t>
    </dgm:pt>
    <dgm:pt modelId="{5BADA35F-C2CA-419E-B958-76468A1DF53B}" type="pres">
      <dgm:prSet presAssocID="{D0E42819-C7B4-4CE2-9138-A7A9AA79CF25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646BF92-AA63-45F4-B0C1-7E059E6BA1EE}" type="pres">
      <dgm:prSet presAssocID="{337C7B32-C83C-4359-8A67-AC49E4464C86}" presName="parentLin" presStyleCnt="0"/>
      <dgm:spPr/>
    </dgm:pt>
    <dgm:pt modelId="{DCA13E82-18EF-44F7-AD9A-6F976ACEBDF7}" type="pres">
      <dgm:prSet presAssocID="{337C7B32-C83C-4359-8A67-AC49E4464C86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64FEAAE1-BC3C-421C-97CC-8CE39B80D295}" type="pres">
      <dgm:prSet presAssocID="{337C7B32-C83C-4359-8A67-AC49E4464C86}" presName="parentText" presStyleLbl="node1" presStyleIdx="0" presStyleCnt="4" custScaleX="12065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614578A-82D5-423F-9C30-2C9F01429441}" type="pres">
      <dgm:prSet presAssocID="{337C7B32-C83C-4359-8A67-AC49E4464C86}" presName="negativeSpace" presStyleCnt="0"/>
      <dgm:spPr/>
    </dgm:pt>
    <dgm:pt modelId="{554CA570-4ABA-48E2-A430-4129493FC14F}" type="pres">
      <dgm:prSet presAssocID="{337C7B32-C83C-4359-8A67-AC49E4464C86}" presName="childText" presStyleLbl="conFgAcc1" presStyleIdx="0" presStyleCnt="4">
        <dgm:presLayoutVars>
          <dgm:bulletEnabled val="1"/>
        </dgm:presLayoutVars>
      </dgm:prSet>
      <dgm:spPr/>
    </dgm:pt>
    <dgm:pt modelId="{DCEB975E-D3F1-4311-95C2-45AA991EFAE4}" type="pres">
      <dgm:prSet presAssocID="{94179A2C-E093-4DC2-9A31-48A20A80395E}" presName="spaceBetweenRectangles" presStyleCnt="0"/>
      <dgm:spPr/>
    </dgm:pt>
    <dgm:pt modelId="{7E1C9896-4B48-49BF-8B8F-28564DC3D5D6}" type="pres">
      <dgm:prSet presAssocID="{2AB43564-3E5B-40CF-AEA1-6BA86EA6EAF6}" presName="parentLin" presStyleCnt="0"/>
      <dgm:spPr/>
    </dgm:pt>
    <dgm:pt modelId="{32218751-4CEA-4BC6-8278-CBCA6159CA4E}" type="pres">
      <dgm:prSet presAssocID="{2AB43564-3E5B-40CF-AEA1-6BA86EA6EAF6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1E326025-CB51-4290-AB1B-5DF687967A9F}" type="pres">
      <dgm:prSet presAssocID="{2AB43564-3E5B-40CF-AEA1-6BA86EA6EAF6}" presName="parentText" presStyleLbl="node1" presStyleIdx="1" presStyleCnt="4" custScaleX="12325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4798AEF-2D7A-4834-98C6-B6029B1B5CF5}" type="pres">
      <dgm:prSet presAssocID="{2AB43564-3E5B-40CF-AEA1-6BA86EA6EAF6}" presName="negativeSpace" presStyleCnt="0"/>
      <dgm:spPr/>
    </dgm:pt>
    <dgm:pt modelId="{D53E5A05-2762-40B7-B386-3CC7178E9CA4}" type="pres">
      <dgm:prSet presAssocID="{2AB43564-3E5B-40CF-AEA1-6BA86EA6EAF6}" presName="childText" presStyleLbl="conFgAcc1" presStyleIdx="1" presStyleCnt="4">
        <dgm:presLayoutVars>
          <dgm:bulletEnabled val="1"/>
        </dgm:presLayoutVars>
      </dgm:prSet>
      <dgm:spPr/>
    </dgm:pt>
    <dgm:pt modelId="{E307B6AF-6AA6-48E6-AF8E-EBC57ACE2B2C}" type="pres">
      <dgm:prSet presAssocID="{378B3D40-FD06-46E4-8D65-BA1B30E07B92}" presName="spaceBetweenRectangles" presStyleCnt="0"/>
      <dgm:spPr/>
    </dgm:pt>
    <dgm:pt modelId="{9DF145EF-4648-4DBA-AC22-51B1D8D1DF7B}" type="pres">
      <dgm:prSet presAssocID="{38F667C0-ED49-4B3C-9974-66194B26D8C4}" presName="parentLin" presStyleCnt="0"/>
      <dgm:spPr/>
    </dgm:pt>
    <dgm:pt modelId="{CE81F757-4D80-4B50-A020-2DC85E191C5B}" type="pres">
      <dgm:prSet presAssocID="{38F667C0-ED49-4B3C-9974-66194B26D8C4}" presName="parentLeftMargin" presStyleLbl="node1" presStyleIdx="1" presStyleCnt="4"/>
      <dgm:spPr/>
      <dgm:t>
        <a:bodyPr/>
        <a:lstStyle/>
        <a:p>
          <a:endParaRPr lang="ru-RU"/>
        </a:p>
      </dgm:t>
    </dgm:pt>
    <dgm:pt modelId="{BBB2232F-26EE-49F0-A24D-7875FD13E460}" type="pres">
      <dgm:prSet presAssocID="{38F667C0-ED49-4B3C-9974-66194B26D8C4}" presName="parentText" presStyleLbl="node1" presStyleIdx="2" presStyleCnt="4" custScaleX="12325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32440FE-5EA3-4A22-9A25-B2CCBDB64F41}" type="pres">
      <dgm:prSet presAssocID="{38F667C0-ED49-4B3C-9974-66194B26D8C4}" presName="negativeSpace" presStyleCnt="0"/>
      <dgm:spPr/>
    </dgm:pt>
    <dgm:pt modelId="{049FC419-D797-4171-B139-53BC383FF0D9}" type="pres">
      <dgm:prSet presAssocID="{38F667C0-ED49-4B3C-9974-66194B26D8C4}" presName="childText" presStyleLbl="conFgAcc1" presStyleIdx="2" presStyleCnt="4">
        <dgm:presLayoutVars>
          <dgm:bulletEnabled val="1"/>
        </dgm:presLayoutVars>
      </dgm:prSet>
      <dgm:spPr/>
    </dgm:pt>
    <dgm:pt modelId="{A43D93EA-5775-4731-93FF-0BC020808073}" type="pres">
      <dgm:prSet presAssocID="{3C3F8F67-BD10-484E-BD86-F6E3DD21C5DA}" presName="spaceBetweenRectangles" presStyleCnt="0"/>
      <dgm:spPr/>
    </dgm:pt>
    <dgm:pt modelId="{571C5CD5-46A6-449E-85B2-240BEC642D32}" type="pres">
      <dgm:prSet presAssocID="{7F7D2D58-3914-45B5-92D0-13EB665120CB}" presName="parentLin" presStyleCnt="0"/>
      <dgm:spPr/>
    </dgm:pt>
    <dgm:pt modelId="{633152D4-5DB2-4111-BF12-7BEFB10F0DD0}" type="pres">
      <dgm:prSet presAssocID="{7F7D2D58-3914-45B5-92D0-13EB665120CB}" presName="parentLeftMargin" presStyleLbl="node1" presStyleIdx="2" presStyleCnt="4"/>
      <dgm:spPr/>
      <dgm:t>
        <a:bodyPr/>
        <a:lstStyle/>
        <a:p>
          <a:endParaRPr lang="ru-RU"/>
        </a:p>
      </dgm:t>
    </dgm:pt>
    <dgm:pt modelId="{537D01C5-E1E9-4A87-B8F7-4F8607DF0488}" type="pres">
      <dgm:prSet presAssocID="{7F7D2D58-3914-45B5-92D0-13EB665120CB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AC0BDEB-18E9-46E3-A69E-DF73E37F18CA}" type="pres">
      <dgm:prSet presAssocID="{7F7D2D58-3914-45B5-92D0-13EB665120CB}" presName="negativeSpace" presStyleCnt="0"/>
      <dgm:spPr/>
    </dgm:pt>
    <dgm:pt modelId="{142EBF83-BCDE-4B5F-87D1-A479D15202E4}" type="pres">
      <dgm:prSet presAssocID="{7F7D2D58-3914-45B5-92D0-13EB665120CB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2F8F0C81-11D9-43C0-82B0-A6DB3ABD295B}" srcId="{D0E42819-C7B4-4CE2-9138-A7A9AA79CF25}" destId="{337C7B32-C83C-4359-8A67-AC49E4464C86}" srcOrd="0" destOrd="0" parTransId="{CFFF2A80-0105-487A-B93B-74F5B88C0944}" sibTransId="{94179A2C-E093-4DC2-9A31-48A20A80395E}"/>
    <dgm:cxn modelId="{5DC0AABB-61B4-4DD4-96FE-510767288C4C}" srcId="{D0E42819-C7B4-4CE2-9138-A7A9AA79CF25}" destId="{2AB43564-3E5B-40CF-AEA1-6BA86EA6EAF6}" srcOrd="1" destOrd="0" parTransId="{17C6098A-399D-4031-B6D3-72D74AB96079}" sibTransId="{378B3D40-FD06-46E4-8D65-BA1B30E07B92}"/>
    <dgm:cxn modelId="{98A5124D-C9A9-4981-A1E6-525753729392}" srcId="{D0E42819-C7B4-4CE2-9138-A7A9AA79CF25}" destId="{38F667C0-ED49-4B3C-9974-66194B26D8C4}" srcOrd="2" destOrd="0" parTransId="{F869DDA3-83C9-4E28-A285-8D3E90F4193E}" sibTransId="{3C3F8F67-BD10-484E-BD86-F6E3DD21C5DA}"/>
    <dgm:cxn modelId="{29B21DA1-86A1-40FF-A293-97A0B09FC429}" type="presOf" srcId="{337C7B32-C83C-4359-8A67-AC49E4464C86}" destId="{DCA13E82-18EF-44F7-AD9A-6F976ACEBDF7}" srcOrd="0" destOrd="0" presId="urn:microsoft.com/office/officeart/2005/8/layout/list1"/>
    <dgm:cxn modelId="{EBD79AB7-614E-4350-A153-602E41EEE4F5}" type="presOf" srcId="{2AB43564-3E5B-40CF-AEA1-6BA86EA6EAF6}" destId="{32218751-4CEA-4BC6-8278-CBCA6159CA4E}" srcOrd="0" destOrd="0" presId="urn:microsoft.com/office/officeart/2005/8/layout/list1"/>
    <dgm:cxn modelId="{A3527874-C268-4613-BFF3-41B3BF39245E}" type="presOf" srcId="{7F7D2D58-3914-45B5-92D0-13EB665120CB}" destId="{537D01C5-E1E9-4A87-B8F7-4F8607DF0488}" srcOrd="1" destOrd="0" presId="urn:microsoft.com/office/officeart/2005/8/layout/list1"/>
    <dgm:cxn modelId="{93BC4C25-D4C0-43A0-8EF7-9231E2119D63}" type="presOf" srcId="{38F667C0-ED49-4B3C-9974-66194B26D8C4}" destId="{BBB2232F-26EE-49F0-A24D-7875FD13E460}" srcOrd="1" destOrd="0" presId="urn:microsoft.com/office/officeart/2005/8/layout/list1"/>
    <dgm:cxn modelId="{AFE9FE8B-1B76-4888-BA5F-C9C62F223E08}" type="presOf" srcId="{38F667C0-ED49-4B3C-9974-66194B26D8C4}" destId="{CE81F757-4D80-4B50-A020-2DC85E191C5B}" srcOrd="0" destOrd="0" presId="urn:microsoft.com/office/officeart/2005/8/layout/list1"/>
    <dgm:cxn modelId="{FACECB6C-3A6B-4663-8F6F-8C589BA0438E}" srcId="{D0E42819-C7B4-4CE2-9138-A7A9AA79CF25}" destId="{7F7D2D58-3914-45B5-92D0-13EB665120CB}" srcOrd="3" destOrd="0" parTransId="{2DC58D3C-A523-4D6F-81D4-A9DAACE3161E}" sibTransId="{13146DBC-B8FE-41D4-9357-A77854DE78DA}"/>
    <dgm:cxn modelId="{F40CF8F1-F385-43DA-8F3E-955EFE72C2C4}" type="presOf" srcId="{2AB43564-3E5B-40CF-AEA1-6BA86EA6EAF6}" destId="{1E326025-CB51-4290-AB1B-5DF687967A9F}" srcOrd="1" destOrd="0" presId="urn:microsoft.com/office/officeart/2005/8/layout/list1"/>
    <dgm:cxn modelId="{25073110-571A-4B27-830A-01DA9FA635A6}" type="presOf" srcId="{D0E42819-C7B4-4CE2-9138-A7A9AA79CF25}" destId="{5BADA35F-C2CA-419E-B958-76468A1DF53B}" srcOrd="0" destOrd="0" presId="urn:microsoft.com/office/officeart/2005/8/layout/list1"/>
    <dgm:cxn modelId="{25527C7D-E518-459F-B48C-3798355C0471}" type="presOf" srcId="{7F7D2D58-3914-45B5-92D0-13EB665120CB}" destId="{633152D4-5DB2-4111-BF12-7BEFB10F0DD0}" srcOrd="0" destOrd="0" presId="urn:microsoft.com/office/officeart/2005/8/layout/list1"/>
    <dgm:cxn modelId="{FF77922D-1312-4B7A-8964-EAB330B7B80A}" type="presOf" srcId="{337C7B32-C83C-4359-8A67-AC49E4464C86}" destId="{64FEAAE1-BC3C-421C-97CC-8CE39B80D295}" srcOrd="1" destOrd="0" presId="urn:microsoft.com/office/officeart/2005/8/layout/list1"/>
    <dgm:cxn modelId="{055062F1-16A8-41DA-85BF-313CAB4FF1C2}" type="presParOf" srcId="{5BADA35F-C2CA-419E-B958-76468A1DF53B}" destId="{1646BF92-AA63-45F4-B0C1-7E059E6BA1EE}" srcOrd="0" destOrd="0" presId="urn:microsoft.com/office/officeart/2005/8/layout/list1"/>
    <dgm:cxn modelId="{5DDA1CD3-A592-44E3-8C0E-29E72DE48D9E}" type="presParOf" srcId="{1646BF92-AA63-45F4-B0C1-7E059E6BA1EE}" destId="{DCA13E82-18EF-44F7-AD9A-6F976ACEBDF7}" srcOrd="0" destOrd="0" presId="urn:microsoft.com/office/officeart/2005/8/layout/list1"/>
    <dgm:cxn modelId="{F36F6A6F-FE89-4D67-A746-7E67D82CB724}" type="presParOf" srcId="{1646BF92-AA63-45F4-B0C1-7E059E6BA1EE}" destId="{64FEAAE1-BC3C-421C-97CC-8CE39B80D295}" srcOrd="1" destOrd="0" presId="urn:microsoft.com/office/officeart/2005/8/layout/list1"/>
    <dgm:cxn modelId="{015FD19C-5F0A-4F7F-945E-98B906FC8938}" type="presParOf" srcId="{5BADA35F-C2CA-419E-B958-76468A1DF53B}" destId="{7614578A-82D5-423F-9C30-2C9F01429441}" srcOrd="1" destOrd="0" presId="urn:microsoft.com/office/officeart/2005/8/layout/list1"/>
    <dgm:cxn modelId="{3F838544-DA1E-4C76-8DC9-3622692408D8}" type="presParOf" srcId="{5BADA35F-C2CA-419E-B958-76468A1DF53B}" destId="{554CA570-4ABA-48E2-A430-4129493FC14F}" srcOrd="2" destOrd="0" presId="urn:microsoft.com/office/officeart/2005/8/layout/list1"/>
    <dgm:cxn modelId="{262D9020-4F23-4F8B-99C4-7FD8D1E092D4}" type="presParOf" srcId="{5BADA35F-C2CA-419E-B958-76468A1DF53B}" destId="{DCEB975E-D3F1-4311-95C2-45AA991EFAE4}" srcOrd="3" destOrd="0" presId="urn:microsoft.com/office/officeart/2005/8/layout/list1"/>
    <dgm:cxn modelId="{F71193D0-6A7F-44E2-9D16-9A5F549BF7D3}" type="presParOf" srcId="{5BADA35F-C2CA-419E-B958-76468A1DF53B}" destId="{7E1C9896-4B48-49BF-8B8F-28564DC3D5D6}" srcOrd="4" destOrd="0" presId="urn:microsoft.com/office/officeart/2005/8/layout/list1"/>
    <dgm:cxn modelId="{B972D202-BC11-46D4-878A-C551472EA13C}" type="presParOf" srcId="{7E1C9896-4B48-49BF-8B8F-28564DC3D5D6}" destId="{32218751-4CEA-4BC6-8278-CBCA6159CA4E}" srcOrd="0" destOrd="0" presId="urn:microsoft.com/office/officeart/2005/8/layout/list1"/>
    <dgm:cxn modelId="{5D59C48C-556F-4D2F-AA76-C7AA48ED94FB}" type="presParOf" srcId="{7E1C9896-4B48-49BF-8B8F-28564DC3D5D6}" destId="{1E326025-CB51-4290-AB1B-5DF687967A9F}" srcOrd="1" destOrd="0" presId="urn:microsoft.com/office/officeart/2005/8/layout/list1"/>
    <dgm:cxn modelId="{8011F2BE-8E0F-4DF6-A654-989FF3893B66}" type="presParOf" srcId="{5BADA35F-C2CA-419E-B958-76468A1DF53B}" destId="{94798AEF-2D7A-4834-98C6-B6029B1B5CF5}" srcOrd="5" destOrd="0" presId="urn:microsoft.com/office/officeart/2005/8/layout/list1"/>
    <dgm:cxn modelId="{78B6382F-7B91-4370-AC47-FAA304E566B8}" type="presParOf" srcId="{5BADA35F-C2CA-419E-B958-76468A1DF53B}" destId="{D53E5A05-2762-40B7-B386-3CC7178E9CA4}" srcOrd="6" destOrd="0" presId="urn:microsoft.com/office/officeart/2005/8/layout/list1"/>
    <dgm:cxn modelId="{11D62482-F6C3-4CED-BD3C-0757EA22DAED}" type="presParOf" srcId="{5BADA35F-C2CA-419E-B958-76468A1DF53B}" destId="{E307B6AF-6AA6-48E6-AF8E-EBC57ACE2B2C}" srcOrd="7" destOrd="0" presId="urn:microsoft.com/office/officeart/2005/8/layout/list1"/>
    <dgm:cxn modelId="{ACA9AA2D-386D-488B-BF42-75E5AB1108AF}" type="presParOf" srcId="{5BADA35F-C2CA-419E-B958-76468A1DF53B}" destId="{9DF145EF-4648-4DBA-AC22-51B1D8D1DF7B}" srcOrd="8" destOrd="0" presId="urn:microsoft.com/office/officeart/2005/8/layout/list1"/>
    <dgm:cxn modelId="{D759E6D5-FC31-4FFA-ABEB-82F95CC46D2A}" type="presParOf" srcId="{9DF145EF-4648-4DBA-AC22-51B1D8D1DF7B}" destId="{CE81F757-4D80-4B50-A020-2DC85E191C5B}" srcOrd="0" destOrd="0" presId="urn:microsoft.com/office/officeart/2005/8/layout/list1"/>
    <dgm:cxn modelId="{3E29D517-C3B9-43BE-AA78-675AC0CB4688}" type="presParOf" srcId="{9DF145EF-4648-4DBA-AC22-51B1D8D1DF7B}" destId="{BBB2232F-26EE-49F0-A24D-7875FD13E460}" srcOrd="1" destOrd="0" presId="urn:microsoft.com/office/officeart/2005/8/layout/list1"/>
    <dgm:cxn modelId="{F50D3235-EBEC-4DBE-8A79-DBA22C7B8ECC}" type="presParOf" srcId="{5BADA35F-C2CA-419E-B958-76468A1DF53B}" destId="{832440FE-5EA3-4A22-9A25-B2CCBDB64F41}" srcOrd="9" destOrd="0" presId="urn:microsoft.com/office/officeart/2005/8/layout/list1"/>
    <dgm:cxn modelId="{2530C230-1125-42E8-AD80-D327C0C78C63}" type="presParOf" srcId="{5BADA35F-C2CA-419E-B958-76468A1DF53B}" destId="{049FC419-D797-4171-B139-53BC383FF0D9}" srcOrd="10" destOrd="0" presId="urn:microsoft.com/office/officeart/2005/8/layout/list1"/>
    <dgm:cxn modelId="{EAC88C31-8284-4D69-AA28-D1AED9241FF0}" type="presParOf" srcId="{5BADA35F-C2CA-419E-B958-76468A1DF53B}" destId="{A43D93EA-5775-4731-93FF-0BC020808073}" srcOrd="11" destOrd="0" presId="urn:microsoft.com/office/officeart/2005/8/layout/list1"/>
    <dgm:cxn modelId="{7B18D734-CD13-474A-AA60-862E7BD756E6}" type="presParOf" srcId="{5BADA35F-C2CA-419E-B958-76468A1DF53B}" destId="{571C5CD5-46A6-449E-85B2-240BEC642D32}" srcOrd="12" destOrd="0" presId="urn:microsoft.com/office/officeart/2005/8/layout/list1"/>
    <dgm:cxn modelId="{1474BCE0-5D8B-4BC2-8DFF-03058670A03F}" type="presParOf" srcId="{571C5CD5-46A6-449E-85B2-240BEC642D32}" destId="{633152D4-5DB2-4111-BF12-7BEFB10F0DD0}" srcOrd="0" destOrd="0" presId="urn:microsoft.com/office/officeart/2005/8/layout/list1"/>
    <dgm:cxn modelId="{7E7E4A21-E3F5-4EBD-9481-DCC6A6233282}" type="presParOf" srcId="{571C5CD5-46A6-449E-85B2-240BEC642D32}" destId="{537D01C5-E1E9-4A87-B8F7-4F8607DF0488}" srcOrd="1" destOrd="0" presId="urn:microsoft.com/office/officeart/2005/8/layout/list1"/>
    <dgm:cxn modelId="{BBAF8D12-7721-4030-85FE-9730E3658CA5}" type="presParOf" srcId="{5BADA35F-C2CA-419E-B958-76468A1DF53B}" destId="{7AC0BDEB-18E9-46E3-A69E-DF73E37F18CA}" srcOrd="13" destOrd="0" presId="urn:microsoft.com/office/officeart/2005/8/layout/list1"/>
    <dgm:cxn modelId="{BE93EE26-D857-412F-AB4F-581B5E43FD05}" type="presParOf" srcId="{5BADA35F-C2CA-419E-B958-76468A1DF53B}" destId="{142EBF83-BCDE-4B5F-87D1-A479D15202E4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857F6D5-4EED-4DC9-8709-82C4F19F71DF}" type="doc">
      <dgm:prSet loTypeId="urn:microsoft.com/office/officeart/2005/8/layout/process1" loCatId="process" qsTypeId="urn:microsoft.com/office/officeart/2005/8/quickstyle/3d2" qsCatId="3D" csTypeId="urn:microsoft.com/office/officeart/2005/8/colors/colorful1" csCatId="colorful" phldr="1"/>
      <dgm:spPr/>
    </dgm:pt>
    <dgm:pt modelId="{BB6033C3-FDF4-4E65-976F-CA9945F03233}">
      <dgm:prSet phldrT="[Текст]" custT="1"/>
      <dgm:spPr/>
      <dgm:t>
        <a:bodyPr/>
        <a:lstStyle/>
        <a:p>
          <a:r>
            <a:rPr lang="uk-UA" sz="16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2 класи</a:t>
          </a:r>
        </a:p>
        <a:p>
          <a:r>
            <a:rPr lang="uk-UA" sz="12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НУШ (за програмою під редакцією О.Я.Савченко) </a:t>
          </a:r>
          <a:endParaRPr lang="ru-RU" sz="1200" b="1" dirty="0">
            <a:solidFill>
              <a:schemeClr val="tx2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0130411A-56BC-4BA3-8D6C-C16496980BEB}" type="parTrans" cxnId="{91B29CE4-F3B6-4102-AC8E-3C9F4A1646F6}">
      <dgm:prSet/>
      <dgm:spPr/>
      <dgm:t>
        <a:bodyPr/>
        <a:lstStyle/>
        <a:p>
          <a:endParaRPr lang="ru-RU"/>
        </a:p>
      </dgm:t>
    </dgm:pt>
    <dgm:pt modelId="{9AC36859-4D0E-4678-B5C5-2BDB7224A90E}" type="sibTrans" cxnId="{91B29CE4-F3B6-4102-AC8E-3C9F4A1646F6}">
      <dgm:prSet/>
      <dgm:spPr/>
      <dgm:t>
        <a:bodyPr/>
        <a:lstStyle/>
        <a:p>
          <a:endParaRPr lang="ru-RU"/>
        </a:p>
      </dgm:t>
    </dgm:pt>
    <dgm:pt modelId="{79AB5198-399D-4FD7-9405-FA52851B8448}">
      <dgm:prSet phldrT="[Текст]" custT="1"/>
      <dgm:spPr/>
      <dgm:t>
        <a:bodyPr/>
        <a:lstStyle/>
        <a:p>
          <a:r>
            <a:rPr lang="uk-UA" sz="16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1 клас </a:t>
          </a:r>
        </a:p>
        <a:p>
          <a:r>
            <a:rPr lang="uk-UA" sz="12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НУШ (за програмою під редакцією О.Я.Савченко)</a:t>
          </a:r>
          <a:endParaRPr lang="ru-RU" sz="1200" b="1" dirty="0">
            <a:solidFill>
              <a:schemeClr val="tx2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8D6348F5-9E8C-49B4-A15E-B8B31E96237C}" type="parTrans" cxnId="{6DDDF4E4-B559-45C4-8973-6403E178A9DF}">
      <dgm:prSet/>
      <dgm:spPr/>
      <dgm:t>
        <a:bodyPr/>
        <a:lstStyle/>
        <a:p>
          <a:endParaRPr lang="ru-RU"/>
        </a:p>
      </dgm:t>
    </dgm:pt>
    <dgm:pt modelId="{4123122E-A3F0-4E4C-9E11-A59678B10254}" type="sibTrans" cxnId="{6DDDF4E4-B559-45C4-8973-6403E178A9DF}">
      <dgm:prSet/>
      <dgm:spPr/>
      <dgm:t>
        <a:bodyPr/>
        <a:lstStyle/>
        <a:p>
          <a:endParaRPr lang="ru-RU"/>
        </a:p>
      </dgm:t>
    </dgm:pt>
    <dgm:pt modelId="{59518B79-9033-424E-BFB8-7A694EA9522C}">
      <dgm:prSet phldrT="[Текст]"/>
      <dgm:spPr/>
      <dgm:t>
        <a:bodyPr/>
        <a:lstStyle/>
        <a:p>
          <a:r>
            <a:rPr lang="uk-UA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41 уче</a:t>
          </a:r>
          <a:r>
            <a:rPr lang="uk-UA" dirty="0" smtClean="0">
              <a:solidFill>
                <a:schemeClr val="tx2">
                  <a:lumMod val="75000"/>
                </a:schemeClr>
              </a:solidFill>
            </a:rPr>
            <a:t>нь</a:t>
          </a:r>
          <a:endParaRPr lang="ru-RU" dirty="0">
            <a:solidFill>
              <a:schemeClr val="tx2">
                <a:lumMod val="75000"/>
              </a:schemeClr>
            </a:solidFill>
          </a:endParaRPr>
        </a:p>
      </dgm:t>
    </dgm:pt>
    <dgm:pt modelId="{EEEE1623-12B1-4703-A026-1FC0F2E8A608}" type="parTrans" cxnId="{C2E52DAB-6148-4C50-A1DD-745B97CCC9B3}">
      <dgm:prSet/>
      <dgm:spPr/>
      <dgm:t>
        <a:bodyPr/>
        <a:lstStyle/>
        <a:p>
          <a:endParaRPr lang="ru-RU"/>
        </a:p>
      </dgm:t>
    </dgm:pt>
    <dgm:pt modelId="{AFA1440B-4DAD-4F4C-93F9-7040943A0FC9}" type="sibTrans" cxnId="{C2E52DAB-6148-4C50-A1DD-745B97CCC9B3}">
      <dgm:prSet/>
      <dgm:spPr/>
      <dgm:t>
        <a:bodyPr/>
        <a:lstStyle/>
        <a:p>
          <a:endParaRPr lang="ru-RU"/>
        </a:p>
      </dgm:t>
    </dgm:pt>
    <dgm:pt modelId="{FB585023-0385-4E54-91E5-019C718D96CF}" type="pres">
      <dgm:prSet presAssocID="{8857F6D5-4EED-4DC9-8709-82C4F19F71DF}" presName="Name0" presStyleCnt="0">
        <dgm:presLayoutVars>
          <dgm:dir/>
          <dgm:resizeHandles val="exact"/>
        </dgm:presLayoutVars>
      </dgm:prSet>
      <dgm:spPr/>
    </dgm:pt>
    <dgm:pt modelId="{35FA3766-82B4-4350-B2F2-8653A58506F3}" type="pres">
      <dgm:prSet presAssocID="{BB6033C3-FDF4-4E65-976F-CA9945F03233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D9C51CE-052A-439D-B339-F068472522E1}" type="pres">
      <dgm:prSet presAssocID="{9AC36859-4D0E-4678-B5C5-2BDB7224A90E}" presName="sibTrans" presStyleLbl="sibTrans2D1" presStyleIdx="0" presStyleCnt="2"/>
      <dgm:spPr/>
      <dgm:t>
        <a:bodyPr/>
        <a:lstStyle/>
        <a:p>
          <a:endParaRPr lang="ru-RU"/>
        </a:p>
      </dgm:t>
    </dgm:pt>
    <dgm:pt modelId="{062B1B96-B5D0-480D-BE0D-D759FB8DA07A}" type="pres">
      <dgm:prSet presAssocID="{9AC36859-4D0E-4678-B5C5-2BDB7224A90E}" presName="connectorText" presStyleLbl="sibTrans2D1" presStyleIdx="0" presStyleCnt="2"/>
      <dgm:spPr/>
      <dgm:t>
        <a:bodyPr/>
        <a:lstStyle/>
        <a:p>
          <a:endParaRPr lang="ru-RU"/>
        </a:p>
      </dgm:t>
    </dgm:pt>
    <dgm:pt modelId="{DDCE9F63-1F3C-4547-97EE-F1848F07BDE6}" type="pres">
      <dgm:prSet presAssocID="{79AB5198-399D-4FD7-9405-FA52851B8448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611A42D-E7C2-4588-94DA-727862BF6C40}" type="pres">
      <dgm:prSet presAssocID="{4123122E-A3F0-4E4C-9E11-A59678B10254}" presName="sibTrans" presStyleLbl="sibTrans2D1" presStyleIdx="1" presStyleCnt="2"/>
      <dgm:spPr/>
      <dgm:t>
        <a:bodyPr/>
        <a:lstStyle/>
        <a:p>
          <a:endParaRPr lang="ru-RU"/>
        </a:p>
      </dgm:t>
    </dgm:pt>
    <dgm:pt modelId="{D14BD26B-E64D-4EF6-A18C-325BD19CF3E3}" type="pres">
      <dgm:prSet presAssocID="{4123122E-A3F0-4E4C-9E11-A59678B10254}" presName="connectorText" presStyleLbl="sibTrans2D1" presStyleIdx="1" presStyleCnt="2"/>
      <dgm:spPr/>
      <dgm:t>
        <a:bodyPr/>
        <a:lstStyle/>
        <a:p>
          <a:endParaRPr lang="ru-RU"/>
        </a:p>
      </dgm:t>
    </dgm:pt>
    <dgm:pt modelId="{7D5687CD-1741-4E61-94B6-CD9A4591AA7B}" type="pres">
      <dgm:prSet presAssocID="{59518B79-9033-424E-BFB8-7A694EA9522C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6D8BDFE-4015-4BC3-A60E-1EA671E09D8C}" type="presOf" srcId="{59518B79-9033-424E-BFB8-7A694EA9522C}" destId="{7D5687CD-1741-4E61-94B6-CD9A4591AA7B}" srcOrd="0" destOrd="0" presId="urn:microsoft.com/office/officeart/2005/8/layout/process1"/>
    <dgm:cxn modelId="{19B1F9B5-A419-448E-A477-7FB00089D5C1}" type="presOf" srcId="{9AC36859-4D0E-4678-B5C5-2BDB7224A90E}" destId="{062B1B96-B5D0-480D-BE0D-D759FB8DA07A}" srcOrd="1" destOrd="0" presId="urn:microsoft.com/office/officeart/2005/8/layout/process1"/>
    <dgm:cxn modelId="{A75ABCAA-449C-4723-A713-30B9C5BE699D}" type="presOf" srcId="{9AC36859-4D0E-4678-B5C5-2BDB7224A90E}" destId="{6D9C51CE-052A-439D-B339-F068472522E1}" srcOrd="0" destOrd="0" presId="urn:microsoft.com/office/officeart/2005/8/layout/process1"/>
    <dgm:cxn modelId="{94D88D5F-57A6-4D09-9AE6-66FF709314AD}" type="presOf" srcId="{79AB5198-399D-4FD7-9405-FA52851B8448}" destId="{DDCE9F63-1F3C-4547-97EE-F1848F07BDE6}" srcOrd="0" destOrd="0" presId="urn:microsoft.com/office/officeart/2005/8/layout/process1"/>
    <dgm:cxn modelId="{C2E52DAB-6148-4C50-A1DD-745B97CCC9B3}" srcId="{8857F6D5-4EED-4DC9-8709-82C4F19F71DF}" destId="{59518B79-9033-424E-BFB8-7A694EA9522C}" srcOrd="2" destOrd="0" parTransId="{EEEE1623-12B1-4703-A026-1FC0F2E8A608}" sibTransId="{AFA1440B-4DAD-4F4C-93F9-7040943A0FC9}"/>
    <dgm:cxn modelId="{C8CB73B6-7994-485A-BF1F-28A1DE7EABA4}" type="presOf" srcId="{4123122E-A3F0-4E4C-9E11-A59678B10254}" destId="{D14BD26B-E64D-4EF6-A18C-325BD19CF3E3}" srcOrd="1" destOrd="0" presId="urn:microsoft.com/office/officeart/2005/8/layout/process1"/>
    <dgm:cxn modelId="{91B29CE4-F3B6-4102-AC8E-3C9F4A1646F6}" srcId="{8857F6D5-4EED-4DC9-8709-82C4F19F71DF}" destId="{BB6033C3-FDF4-4E65-976F-CA9945F03233}" srcOrd="0" destOrd="0" parTransId="{0130411A-56BC-4BA3-8D6C-C16496980BEB}" sibTransId="{9AC36859-4D0E-4678-B5C5-2BDB7224A90E}"/>
    <dgm:cxn modelId="{6DDDF4E4-B559-45C4-8973-6403E178A9DF}" srcId="{8857F6D5-4EED-4DC9-8709-82C4F19F71DF}" destId="{79AB5198-399D-4FD7-9405-FA52851B8448}" srcOrd="1" destOrd="0" parTransId="{8D6348F5-9E8C-49B4-A15E-B8B31E96237C}" sibTransId="{4123122E-A3F0-4E4C-9E11-A59678B10254}"/>
    <dgm:cxn modelId="{E0FF1A6C-9F5C-44A2-B9F7-CB7E3BA3E9C1}" type="presOf" srcId="{BB6033C3-FDF4-4E65-976F-CA9945F03233}" destId="{35FA3766-82B4-4350-B2F2-8653A58506F3}" srcOrd="0" destOrd="0" presId="urn:microsoft.com/office/officeart/2005/8/layout/process1"/>
    <dgm:cxn modelId="{A28F6609-7D55-49A7-B909-91ADCF9D3AF7}" type="presOf" srcId="{8857F6D5-4EED-4DC9-8709-82C4F19F71DF}" destId="{FB585023-0385-4E54-91E5-019C718D96CF}" srcOrd="0" destOrd="0" presId="urn:microsoft.com/office/officeart/2005/8/layout/process1"/>
    <dgm:cxn modelId="{8F95C90C-8763-43C6-9957-AF4D4C3809B2}" type="presOf" srcId="{4123122E-A3F0-4E4C-9E11-A59678B10254}" destId="{A611A42D-E7C2-4588-94DA-727862BF6C40}" srcOrd="0" destOrd="0" presId="urn:microsoft.com/office/officeart/2005/8/layout/process1"/>
    <dgm:cxn modelId="{D8236914-8169-4E18-9AD5-AA2831157666}" type="presParOf" srcId="{FB585023-0385-4E54-91E5-019C718D96CF}" destId="{35FA3766-82B4-4350-B2F2-8653A58506F3}" srcOrd="0" destOrd="0" presId="urn:microsoft.com/office/officeart/2005/8/layout/process1"/>
    <dgm:cxn modelId="{404E4AC8-2E5E-4E0D-9EB3-15EC5CDDE70F}" type="presParOf" srcId="{FB585023-0385-4E54-91E5-019C718D96CF}" destId="{6D9C51CE-052A-439D-B339-F068472522E1}" srcOrd="1" destOrd="0" presId="urn:microsoft.com/office/officeart/2005/8/layout/process1"/>
    <dgm:cxn modelId="{000EB099-4F49-4FAC-B991-DCE9ACD73F1F}" type="presParOf" srcId="{6D9C51CE-052A-439D-B339-F068472522E1}" destId="{062B1B96-B5D0-480D-BE0D-D759FB8DA07A}" srcOrd="0" destOrd="0" presId="urn:microsoft.com/office/officeart/2005/8/layout/process1"/>
    <dgm:cxn modelId="{1235D392-AC0B-490E-A16B-EBD7C63AF7E7}" type="presParOf" srcId="{FB585023-0385-4E54-91E5-019C718D96CF}" destId="{DDCE9F63-1F3C-4547-97EE-F1848F07BDE6}" srcOrd="2" destOrd="0" presId="urn:microsoft.com/office/officeart/2005/8/layout/process1"/>
    <dgm:cxn modelId="{CC0D787F-4A0B-4136-B0E7-6FE7017C854C}" type="presParOf" srcId="{FB585023-0385-4E54-91E5-019C718D96CF}" destId="{A611A42D-E7C2-4588-94DA-727862BF6C40}" srcOrd="3" destOrd="0" presId="urn:microsoft.com/office/officeart/2005/8/layout/process1"/>
    <dgm:cxn modelId="{0402F5F8-7000-4E0A-84AA-9329CEE15E0E}" type="presParOf" srcId="{A611A42D-E7C2-4588-94DA-727862BF6C40}" destId="{D14BD26B-E64D-4EF6-A18C-325BD19CF3E3}" srcOrd="0" destOrd="0" presId="urn:microsoft.com/office/officeart/2005/8/layout/process1"/>
    <dgm:cxn modelId="{0687D5A5-B99D-4A7C-AD06-3562D63C7E64}" type="presParOf" srcId="{FB585023-0385-4E54-91E5-019C718D96CF}" destId="{7D5687CD-1741-4E61-94B6-CD9A4591AA7B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D52B185-D54A-436F-8E48-1FC7E9494B26}" type="doc">
      <dgm:prSet loTypeId="urn:microsoft.com/office/officeart/2005/8/layout/process1" loCatId="process" qsTypeId="urn:microsoft.com/office/officeart/2005/8/quickstyle/3d2" qsCatId="3D" csTypeId="urn:microsoft.com/office/officeart/2005/8/colors/colorful2" csCatId="colorful" phldr="1"/>
      <dgm:spPr/>
    </dgm:pt>
    <dgm:pt modelId="{AF963A83-020A-4595-B893-AF5F63610E08}">
      <dgm:prSet phldrT="[Текст]" custT="1"/>
      <dgm:spPr/>
      <dgm:t>
        <a:bodyPr/>
        <a:lstStyle/>
        <a:p>
          <a:r>
            <a:rPr lang="uk-UA" sz="18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16 дітей з інвалідністю</a:t>
          </a:r>
          <a:endParaRPr lang="ru-RU" sz="1800" b="1" dirty="0">
            <a:solidFill>
              <a:schemeClr val="tx2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E668F8D2-4B99-45FF-9662-394A0869A6E9}" type="parTrans" cxnId="{6B2271FB-7447-493F-BF6F-88776D95906C}">
      <dgm:prSet/>
      <dgm:spPr/>
      <dgm:t>
        <a:bodyPr/>
        <a:lstStyle/>
        <a:p>
          <a:endParaRPr lang="ru-RU"/>
        </a:p>
      </dgm:t>
    </dgm:pt>
    <dgm:pt modelId="{08C64066-2206-4714-B67D-1963977E58FA}" type="sibTrans" cxnId="{6B2271FB-7447-493F-BF6F-88776D95906C}">
      <dgm:prSet/>
      <dgm:spPr/>
      <dgm:t>
        <a:bodyPr/>
        <a:lstStyle/>
        <a:p>
          <a:endParaRPr lang="ru-RU"/>
        </a:p>
      </dgm:t>
    </dgm:pt>
    <dgm:pt modelId="{9F501D79-D28D-4E67-9607-A231B7A14A50}">
      <dgm:prSet phldrT="[Текст]"/>
      <dgm:spPr/>
      <dgm:t>
        <a:bodyPr/>
        <a:lstStyle/>
        <a:p>
          <a:r>
            <a:rPr lang="uk-UA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153 дітей з порушеннями зору</a:t>
          </a:r>
          <a:endParaRPr lang="ru-RU" b="1" dirty="0">
            <a:solidFill>
              <a:schemeClr val="tx2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8E12705E-76B2-4438-A356-B1D0A9011FDD}" type="parTrans" cxnId="{3975BEF8-9426-4EC7-85D1-8CE10208E61D}">
      <dgm:prSet/>
      <dgm:spPr/>
      <dgm:t>
        <a:bodyPr/>
        <a:lstStyle/>
        <a:p>
          <a:endParaRPr lang="ru-RU"/>
        </a:p>
      </dgm:t>
    </dgm:pt>
    <dgm:pt modelId="{714FA763-7979-45E5-8E42-51F0C25FB66D}" type="sibTrans" cxnId="{3975BEF8-9426-4EC7-85D1-8CE10208E61D}">
      <dgm:prSet/>
      <dgm:spPr/>
      <dgm:t>
        <a:bodyPr/>
        <a:lstStyle/>
        <a:p>
          <a:endParaRPr lang="ru-RU"/>
        </a:p>
      </dgm:t>
    </dgm:pt>
    <dgm:pt modelId="{951F6627-6E6C-410E-B3A1-FCA2CA03709B}">
      <dgm:prSet phldrT="[Текст]"/>
      <dgm:spPr/>
      <dgm:t>
        <a:bodyPr/>
        <a:lstStyle/>
        <a:p>
          <a:r>
            <a:rPr lang="uk-UA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28 дітей навчаються за індивідуальними навчальними планами</a:t>
          </a:r>
          <a:endParaRPr lang="ru-RU" b="1" dirty="0">
            <a:solidFill>
              <a:schemeClr val="tx2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E0966394-8B85-46DE-AC36-96C9256DD6BC}" type="parTrans" cxnId="{04528FC4-EF65-424E-BEBE-7735CBC7B288}">
      <dgm:prSet/>
      <dgm:spPr/>
      <dgm:t>
        <a:bodyPr/>
        <a:lstStyle/>
        <a:p>
          <a:endParaRPr lang="ru-RU"/>
        </a:p>
      </dgm:t>
    </dgm:pt>
    <dgm:pt modelId="{CD63BB2F-2C4F-4757-BC9C-626CEB6A48CE}" type="sibTrans" cxnId="{04528FC4-EF65-424E-BEBE-7735CBC7B288}">
      <dgm:prSet/>
      <dgm:spPr/>
      <dgm:t>
        <a:bodyPr/>
        <a:lstStyle/>
        <a:p>
          <a:endParaRPr lang="ru-RU"/>
        </a:p>
      </dgm:t>
    </dgm:pt>
    <dgm:pt modelId="{A3C39305-0743-4507-9775-3E9692CFC981}" type="pres">
      <dgm:prSet presAssocID="{ED52B185-D54A-436F-8E48-1FC7E9494B26}" presName="Name0" presStyleCnt="0">
        <dgm:presLayoutVars>
          <dgm:dir/>
          <dgm:resizeHandles val="exact"/>
        </dgm:presLayoutVars>
      </dgm:prSet>
      <dgm:spPr/>
    </dgm:pt>
    <dgm:pt modelId="{71FCA531-392A-4F2D-AC54-1C33EFDCE69B}" type="pres">
      <dgm:prSet presAssocID="{AF963A83-020A-4595-B893-AF5F63610E08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30FE9FE-B03B-4171-8668-7FAA3B154DAD}" type="pres">
      <dgm:prSet presAssocID="{08C64066-2206-4714-B67D-1963977E58FA}" presName="sibTrans" presStyleLbl="sibTrans2D1" presStyleIdx="0" presStyleCnt="2"/>
      <dgm:spPr/>
      <dgm:t>
        <a:bodyPr/>
        <a:lstStyle/>
        <a:p>
          <a:endParaRPr lang="ru-RU"/>
        </a:p>
      </dgm:t>
    </dgm:pt>
    <dgm:pt modelId="{9CAC4125-1480-4E43-9DA1-4D0D5DE00BFB}" type="pres">
      <dgm:prSet presAssocID="{08C64066-2206-4714-B67D-1963977E58FA}" presName="connectorText" presStyleLbl="sibTrans2D1" presStyleIdx="0" presStyleCnt="2"/>
      <dgm:spPr/>
      <dgm:t>
        <a:bodyPr/>
        <a:lstStyle/>
        <a:p>
          <a:endParaRPr lang="ru-RU"/>
        </a:p>
      </dgm:t>
    </dgm:pt>
    <dgm:pt modelId="{A5A20752-D805-4CF1-9EB3-3BB0A51F26F4}" type="pres">
      <dgm:prSet presAssocID="{9F501D79-D28D-4E67-9607-A231B7A14A50}" presName="node" presStyleLbl="node1" presStyleIdx="1" presStyleCnt="3" custLinFactNeighborX="-14335" custLinFactNeighborY="27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96B32D-3FE4-4AFE-B2CB-215DA604E5EC}" type="pres">
      <dgm:prSet presAssocID="{714FA763-7979-45E5-8E42-51F0C25FB66D}" presName="sibTrans" presStyleLbl="sibTrans2D1" presStyleIdx="1" presStyleCnt="2"/>
      <dgm:spPr/>
      <dgm:t>
        <a:bodyPr/>
        <a:lstStyle/>
        <a:p>
          <a:endParaRPr lang="ru-RU"/>
        </a:p>
      </dgm:t>
    </dgm:pt>
    <dgm:pt modelId="{AFF20B0A-3F6B-4D71-A485-6D1BBEA0CB43}" type="pres">
      <dgm:prSet presAssocID="{714FA763-7979-45E5-8E42-51F0C25FB66D}" presName="connectorText" presStyleLbl="sibTrans2D1" presStyleIdx="1" presStyleCnt="2"/>
      <dgm:spPr/>
      <dgm:t>
        <a:bodyPr/>
        <a:lstStyle/>
        <a:p>
          <a:endParaRPr lang="ru-RU"/>
        </a:p>
      </dgm:t>
    </dgm:pt>
    <dgm:pt modelId="{5CE1348F-2265-4BFA-8D46-70CB63644660}" type="pres">
      <dgm:prSet presAssocID="{951F6627-6E6C-410E-B3A1-FCA2CA03709B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E8ED0A4-4C55-4BA3-95A5-9B105C2D6779}" type="presOf" srcId="{714FA763-7979-45E5-8E42-51F0C25FB66D}" destId="{AFF20B0A-3F6B-4D71-A485-6D1BBEA0CB43}" srcOrd="1" destOrd="0" presId="urn:microsoft.com/office/officeart/2005/8/layout/process1"/>
    <dgm:cxn modelId="{3975BEF8-9426-4EC7-85D1-8CE10208E61D}" srcId="{ED52B185-D54A-436F-8E48-1FC7E9494B26}" destId="{9F501D79-D28D-4E67-9607-A231B7A14A50}" srcOrd="1" destOrd="0" parTransId="{8E12705E-76B2-4438-A356-B1D0A9011FDD}" sibTransId="{714FA763-7979-45E5-8E42-51F0C25FB66D}"/>
    <dgm:cxn modelId="{8280FE12-DF22-46BF-8F1F-69AAEC0A9C0E}" type="presOf" srcId="{08C64066-2206-4714-B67D-1963977E58FA}" destId="{9CAC4125-1480-4E43-9DA1-4D0D5DE00BFB}" srcOrd="1" destOrd="0" presId="urn:microsoft.com/office/officeart/2005/8/layout/process1"/>
    <dgm:cxn modelId="{9D3511EA-9546-4588-866A-4F1472923E66}" type="presOf" srcId="{08C64066-2206-4714-B67D-1963977E58FA}" destId="{430FE9FE-B03B-4171-8668-7FAA3B154DAD}" srcOrd="0" destOrd="0" presId="urn:microsoft.com/office/officeart/2005/8/layout/process1"/>
    <dgm:cxn modelId="{E50A8EF4-3D4B-4C1C-AB9F-7BDB4E494442}" type="presOf" srcId="{714FA763-7979-45E5-8E42-51F0C25FB66D}" destId="{3296B32D-3FE4-4AFE-B2CB-215DA604E5EC}" srcOrd="0" destOrd="0" presId="urn:microsoft.com/office/officeart/2005/8/layout/process1"/>
    <dgm:cxn modelId="{EC848739-3DAC-4B6E-BF5E-B56FAB82512A}" type="presOf" srcId="{ED52B185-D54A-436F-8E48-1FC7E9494B26}" destId="{A3C39305-0743-4507-9775-3E9692CFC981}" srcOrd="0" destOrd="0" presId="urn:microsoft.com/office/officeart/2005/8/layout/process1"/>
    <dgm:cxn modelId="{09F53B91-AF99-4AF9-8A55-95F3D5C2BA0C}" type="presOf" srcId="{951F6627-6E6C-410E-B3A1-FCA2CA03709B}" destId="{5CE1348F-2265-4BFA-8D46-70CB63644660}" srcOrd="0" destOrd="0" presId="urn:microsoft.com/office/officeart/2005/8/layout/process1"/>
    <dgm:cxn modelId="{04528FC4-EF65-424E-BEBE-7735CBC7B288}" srcId="{ED52B185-D54A-436F-8E48-1FC7E9494B26}" destId="{951F6627-6E6C-410E-B3A1-FCA2CA03709B}" srcOrd="2" destOrd="0" parTransId="{E0966394-8B85-46DE-AC36-96C9256DD6BC}" sibTransId="{CD63BB2F-2C4F-4757-BC9C-626CEB6A48CE}"/>
    <dgm:cxn modelId="{6B2271FB-7447-493F-BF6F-88776D95906C}" srcId="{ED52B185-D54A-436F-8E48-1FC7E9494B26}" destId="{AF963A83-020A-4595-B893-AF5F63610E08}" srcOrd="0" destOrd="0" parTransId="{E668F8D2-4B99-45FF-9662-394A0869A6E9}" sibTransId="{08C64066-2206-4714-B67D-1963977E58FA}"/>
    <dgm:cxn modelId="{2AB6BF72-7157-4356-B7F1-3703BA7761D9}" type="presOf" srcId="{9F501D79-D28D-4E67-9607-A231B7A14A50}" destId="{A5A20752-D805-4CF1-9EB3-3BB0A51F26F4}" srcOrd="0" destOrd="0" presId="urn:microsoft.com/office/officeart/2005/8/layout/process1"/>
    <dgm:cxn modelId="{3927376B-4A16-42B4-90E8-3C8487F9621F}" type="presOf" srcId="{AF963A83-020A-4595-B893-AF5F63610E08}" destId="{71FCA531-392A-4F2D-AC54-1C33EFDCE69B}" srcOrd="0" destOrd="0" presId="urn:microsoft.com/office/officeart/2005/8/layout/process1"/>
    <dgm:cxn modelId="{1807C3D2-1683-4CCC-A376-9B2475B69AE7}" type="presParOf" srcId="{A3C39305-0743-4507-9775-3E9692CFC981}" destId="{71FCA531-392A-4F2D-AC54-1C33EFDCE69B}" srcOrd="0" destOrd="0" presId="urn:microsoft.com/office/officeart/2005/8/layout/process1"/>
    <dgm:cxn modelId="{E3B0D534-4B00-442C-ADC4-DFB0257EB3A6}" type="presParOf" srcId="{A3C39305-0743-4507-9775-3E9692CFC981}" destId="{430FE9FE-B03B-4171-8668-7FAA3B154DAD}" srcOrd="1" destOrd="0" presId="urn:microsoft.com/office/officeart/2005/8/layout/process1"/>
    <dgm:cxn modelId="{62BC1B35-E22E-48BC-A4DA-2AB893708007}" type="presParOf" srcId="{430FE9FE-B03B-4171-8668-7FAA3B154DAD}" destId="{9CAC4125-1480-4E43-9DA1-4D0D5DE00BFB}" srcOrd="0" destOrd="0" presId="urn:microsoft.com/office/officeart/2005/8/layout/process1"/>
    <dgm:cxn modelId="{E3171235-B5B7-4460-AC04-2CDD55082CD1}" type="presParOf" srcId="{A3C39305-0743-4507-9775-3E9692CFC981}" destId="{A5A20752-D805-4CF1-9EB3-3BB0A51F26F4}" srcOrd="2" destOrd="0" presId="urn:microsoft.com/office/officeart/2005/8/layout/process1"/>
    <dgm:cxn modelId="{405A5E63-CBE0-4A8E-AD4A-21A81EA0C582}" type="presParOf" srcId="{A3C39305-0743-4507-9775-3E9692CFC981}" destId="{3296B32D-3FE4-4AFE-B2CB-215DA604E5EC}" srcOrd="3" destOrd="0" presId="urn:microsoft.com/office/officeart/2005/8/layout/process1"/>
    <dgm:cxn modelId="{106B4AC3-1D2D-4049-A38B-C7A5A834C544}" type="presParOf" srcId="{3296B32D-3FE4-4AFE-B2CB-215DA604E5EC}" destId="{AFF20B0A-3F6B-4D71-A485-6D1BBEA0CB43}" srcOrd="0" destOrd="0" presId="urn:microsoft.com/office/officeart/2005/8/layout/process1"/>
    <dgm:cxn modelId="{33B2E757-900D-4E3A-9481-62C7E0754AF6}" type="presParOf" srcId="{A3C39305-0743-4507-9775-3E9692CFC981}" destId="{5CE1348F-2265-4BFA-8D46-70CB63644660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DD152BE-482B-4E79-8F76-89FCA2657853}" type="doc">
      <dgm:prSet loTypeId="urn:microsoft.com/office/officeart/2005/8/layout/chevron2" loCatId="list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FC67F339-E3AE-4975-965A-6C4A33B9DBE5}">
      <dgm:prSet phldrT="[Текст]" custT="1"/>
      <dgm:spPr/>
      <dgm:t>
        <a:bodyPr/>
        <a:lstStyle/>
        <a:p>
          <a:r>
            <a:rPr lang="uk-UA" sz="1800" b="1" dirty="0" smtClean="0">
              <a:latin typeface="Times New Roman" pitchFamily="18" charset="0"/>
              <a:cs typeface="Times New Roman" pitchFamily="18" charset="0"/>
            </a:rPr>
            <a:t>КОРЕКЦІЯ РОЗВИТКУ – </a:t>
          </a:r>
          <a:r>
            <a:rPr lang="uk-UA" sz="2000" b="1" dirty="0" smtClean="0">
              <a:latin typeface="Times New Roman" pitchFamily="18" charset="0"/>
              <a:cs typeface="Times New Roman" pitchFamily="18" charset="0"/>
            </a:rPr>
            <a:t>523 години</a:t>
          </a:r>
          <a:endParaRPr lang="ru-RU" sz="2000" b="1" dirty="0">
            <a:latin typeface="Times New Roman" pitchFamily="18" charset="0"/>
            <a:cs typeface="Times New Roman" pitchFamily="18" charset="0"/>
          </a:endParaRPr>
        </a:p>
      </dgm:t>
    </dgm:pt>
    <dgm:pt modelId="{34171634-9F2B-4F89-B399-E6E0AD43ADB9}" type="parTrans" cxnId="{9B16D40B-8510-47A7-8BD5-8AB8412F1C56}">
      <dgm:prSet/>
      <dgm:spPr/>
      <dgm:t>
        <a:bodyPr/>
        <a:lstStyle/>
        <a:p>
          <a:endParaRPr lang="ru-RU"/>
        </a:p>
      </dgm:t>
    </dgm:pt>
    <dgm:pt modelId="{3D4848D0-F5F4-45FC-9237-EA70F59FCFBA}" type="sibTrans" cxnId="{9B16D40B-8510-47A7-8BD5-8AB8412F1C56}">
      <dgm:prSet/>
      <dgm:spPr/>
      <dgm:t>
        <a:bodyPr/>
        <a:lstStyle/>
        <a:p>
          <a:endParaRPr lang="ru-RU"/>
        </a:p>
      </dgm:t>
    </dgm:pt>
    <dgm:pt modelId="{B70A483D-C998-4E87-8C78-5EE2188A2504}">
      <dgm:prSet phldrT="[Текст]" phldr="1"/>
      <dgm:spPr>
        <a:ln>
          <a:solidFill>
            <a:schemeClr val="bg1"/>
          </a:solidFill>
        </a:ln>
      </dgm:spPr>
      <dgm:t>
        <a:bodyPr/>
        <a:lstStyle/>
        <a:p>
          <a:endParaRPr lang="ru-RU" dirty="0"/>
        </a:p>
      </dgm:t>
    </dgm:pt>
    <dgm:pt modelId="{B2828B8C-AD9B-4A11-881E-89DE39B4FA02}" type="parTrans" cxnId="{291BEE4C-6D3A-4315-A0CE-16013841443C}">
      <dgm:prSet/>
      <dgm:spPr/>
      <dgm:t>
        <a:bodyPr/>
        <a:lstStyle/>
        <a:p>
          <a:endParaRPr lang="ru-RU"/>
        </a:p>
      </dgm:t>
    </dgm:pt>
    <dgm:pt modelId="{EAF20A67-44D4-4E26-B46A-7445187A02C2}" type="sibTrans" cxnId="{291BEE4C-6D3A-4315-A0CE-16013841443C}">
      <dgm:prSet/>
      <dgm:spPr/>
      <dgm:t>
        <a:bodyPr/>
        <a:lstStyle/>
        <a:p>
          <a:endParaRPr lang="ru-RU"/>
        </a:p>
      </dgm:t>
    </dgm:pt>
    <dgm:pt modelId="{CF4A24D2-0B03-438C-A104-5B1D9A0FF24E}">
      <dgm:prSet phldrT="[Текст]" phldr="1"/>
      <dgm:spPr/>
      <dgm:t>
        <a:bodyPr/>
        <a:lstStyle/>
        <a:p>
          <a:endParaRPr lang="ru-RU" dirty="0"/>
        </a:p>
      </dgm:t>
    </dgm:pt>
    <dgm:pt modelId="{28C60907-E088-47B0-99AE-80A044AB910F}" type="parTrans" cxnId="{99FD4745-B93F-45A2-8D4F-1696B21BD88C}">
      <dgm:prSet/>
      <dgm:spPr/>
      <dgm:t>
        <a:bodyPr/>
        <a:lstStyle/>
        <a:p>
          <a:endParaRPr lang="ru-RU"/>
        </a:p>
      </dgm:t>
    </dgm:pt>
    <dgm:pt modelId="{41130CA4-D853-4BF4-AB94-B5893AB1BFE8}" type="sibTrans" cxnId="{99FD4745-B93F-45A2-8D4F-1696B21BD88C}">
      <dgm:prSet/>
      <dgm:spPr/>
      <dgm:t>
        <a:bodyPr/>
        <a:lstStyle/>
        <a:p>
          <a:endParaRPr lang="ru-RU"/>
        </a:p>
      </dgm:t>
    </dgm:pt>
    <dgm:pt modelId="{43C06963-E28C-4C25-AE6E-2DA157DB3641}">
      <dgm:prSet/>
      <dgm:spPr/>
      <dgm:t>
        <a:bodyPr/>
        <a:lstStyle/>
        <a:p>
          <a:endParaRPr lang="ru-RU"/>
        </a:p>
      </dgm:t>
    </dgm:pt>
    <dgm:pt modelId="{94668BE2-2B9C-4E7C-8CD5-4528757DC567}" type="parTrans" cxnId="{D9FE61BD-D98A-45C2-AD79-FF52F096E5A6}">
      <dgm:prSet/>
      <dgm:spPr/>
      <dgm:t>
        <a:bodyPr/>
        <a:lstStyle/>
        <a:p>
          <a:endParaRPr lang="ru-RU"/>
        </a:p>
      </dgm:t>
    </dgm:pt>
    <dgm:pt modelId="{5B8A8F30-52D8-4C3D-B2C6-77AD8CE2EB86}" type="sibTrans" cxnId="{D9FE61BD-D98A-45C2-AD79-FF52F096E5A6}">
      <dgm:prSet/>
      <dgm:spPr/>
      <dgm:t>
        <a:bodyPr/>
        <a:lstStyle/>
        <a:p>
          <a:endParaRPr lang="ru-RU"/>
        </a:p>
      </dgm:t>
    </dgm:pt>
    <dgm:pt modelId="{FC666D4D-A01F-4A51-8BF4-2F58425B95CB}">
      <dgm:prSet/>
      <dgm:spPr/>
      <dgm:t>
        <a:bodyPr/>
        <a:lstStyle/>
        <a:p>
          <a:endParaRPr lang="ru-RU"/>
        </a:p>
      </dgm:t>
    </dgm:pt>
    <dgm:pt modelId="{51AB19D4-D5FB-4FAC-A9B8-992C1FE7D116}" type="parTrans" cxnId="{B732F68A-DCB6-4536-B31C-6A39DB36488D}">
      <dgm:prSet/>
      <dgm:spPr/>
      <dgm:t>
        <a:bodyPr/>
        <a:lstStyle/>
        <a:p>
          <a:endParaRPr lang="ru-RU"/>
        </a:p>
      </dgm:t>
    </dgm:pt>
    <dgm:pt modelId="{7B7EBB39-C7D7-45B2-9B0E-8B6FEF3A2E87}" type="sibTrans" cxnId="{B732F68A-DCB6-4536-B31C-6A39DB36488D}">
      <dgm:prSet/>
      <dgm:spPr/>
      <dgm:t>
        <a:bodyPr/>
        <a:lstStyle/>
        <a:p>
          <a:endParaRPr lang="ru-RU"/>
        </a:p>
      </dgm:t>
    </dgm:pt>
    <dgm:pt modelId="{FC258697-6B90-4EC7-9B28-34E1D3732C9F}">
      <dgm:prSet custT="1"/>
      <dgm:spPr/>
      <dgm:t>
        <a:bodyPr/>
        <a:lstStyle/>
        <a:p>
          <a:r>
            <a:rPr lang="uk-UA" sz="1800" b="1" dirty="0" smtClean="0">
              <a:latin typeface="Times New Roman" pitchFamily="18" charset="0"/>
              <a:cs typeface="Times New Roman" pitchFamily="18" charset="0"/>
            </a:rPr>
            <a:t>РИТМІКА  </a:t>
          </a:r>
          <a:r>
            <a:rPr lang="uk-UA" sz="2300" b="1" dirty="0" smtClean="0">
              <a:latin typeface="Times New Roman" pitchFamily="18" charset="0"/>
              <a:cs typeface="Times New Roman" pitchFamily="18" charset="0"/>
            </a:rPr>
            <a:t>- 591 година</a:t>
          </a:r>
          <a:endParaRPr lang="ru-RU" sz="2300" dirty="0"/>
        </a:p>
      </dgm:t>
    </dgm:pt>
    <dgm:pt modelId="{58F1BC0D-F96E-4150-933B-FD018F763B7F}" type="parTrans" cxnId="{79778A52-AD38-48A1-B940-E728742A6110}">
      <dgm:prSet/>
      <dgm:spPr/>
      <dgm:t>
        <a:bodyPr/>
        <a:lstStyle/>
        <a:p>
          <a:endParaRPr lang="ru-RU"/>
        </a:p>
      </dgm:t>
    </dgm:pt>
    <dgm:pt modelId="{21D68745-991C-4106-A470-E25809D5DF23}" type="sibTrans" cxnId="{79778A52-AD38-48A1-B940-E728742A6110}">
      <dgm:prSet/>
      <dgm:spPr/>
      <dgm:t>
        <a:bodyPr/>
        <a:lstStyle/>
        <a:p>
          <a:endParaRPr lang="ru-RU"/>
        </a:p>
      </dgm:t>
    </dgm:pt>
    <dgm:pt modelId="{2B5B6CAD-CF70-4047-95D5-F878A18CE379}">
      <dgm:prSet custT="1"/>
      <dgm:spPr/>
      <dgm:t>
        <a:bodyPr/>
        <a:lstStyle/>
        <a:p>
          <a:r>
            <a:rPr lang="uk-UA" sz="1800" b="1" dirty="0" smtClean="0">
              <a:latin typeface="Times New Roman" pitchFamily="18" charset="0"/>
              <a:cs typeface="Times New Roman" pitchFamily="18" charset="0"/>
            </a:rPr>
            <a:t>РОЗВИТОК МОВЛЕННЯ </a:t>
          </a:r>
          <a:r>
            <a:rPr lang="uk-UA" sz="2300" b="1" dirty="0" smtClean="0">
              <a:latin typeface="Times New Roman" pitchFamily="18" charset="0"/>
              <a:cs typeface="Times New Roman" pitchFamily="18" charset="0"/>
            </a:rPr>
            <a:t>– 627 годин</a:t>
          </a:r>
          <a:endParaRPr lang="ru-RU" sz="2300" dirty="0"/>
        </a:p>
      </dgm:t>
    </dgm:pt>
    <dgm:pt modelId="{8BEB4570-6B6D-4CB2-8306-0071672101A1}" type="parTrans" cxnId="{2E68B6C3-394B-4242-B0E6-21074E1EC39A}">
      <dgm:prSet/>
      <dgm:spPr/>
      <dgm:t>
        <a:bodyPr/>
        <a:lstStyle/>
        <a:p>
          <a:endParaRPr lang="ru-RU"/>
        </a:p>
      </dgm:t>
    </dgm:pt>
    <dgm:pt modelId="{E2F05B50-EB81-4F0B-8B01-8258AB86A8E7}" type="sibTrans" cxnId="{2E68B6C3-394B-4242-B0E6-21074E1EC39A}">
      <dgm:prSet/>
      <dgm:spPr/>
      <dgm:t>
        <a:bodyPr/>
        <a:lstStyle/>
        <a:p>
          <a:endParaRPr lang="ru-RU"/>
        </a:p>
      </dgm:t>
    </dgm:pt>
    <dgm:pt modelId="{77836064-85A9-4557-A931-CD2FADB1EA6C}">
      <dgm:prSet custT="1"/>
      <dgm:spPr/>
      <dgm:t>
        <a:bodyPr/>
        <a:lstStyle/>
        <a:p>
          <a:r>
            <a:rPr lang="uk-UA" sz="1800" b="1" dirty="0" smtClean="0">
              <a:latin typeface="Times New Roman" pitchFamily="18" charset="0"/>
              <a:cs typeface="Times New Roman" pitchFamily="18" charset="0"/>
            </a:rPr>
            <a:t>СОЦІАЛЬНО-ПОБУТОВЕ ОРІЄНТУВАННЯ </a:t>
          </a:r>
          <a:r>
            <a:rPr lang="uk-UA" sz="2300" b="1" dirty="0" smtClean="0">
              <a:latin typeface="Times New Roman" pitchFamily="18" charset="0"/>
              <a:cs typeface="Times New Roman" pitchFamily="18" charset="0"/>
            </a:rPr>
            <a:t>– 378 годин</a:t>
          </a:r>
          <a:endParaRPr lang="ru-RU" sz="2300" dirty="0"/>
        </a:p>
      </dgm:t>
    </dgm:pt>
    <dgm:pt modelId="{42F766E8-A8D4-4C16-8822-5BDAAD22680E}" type="parTrans" cxnId="{B3B7A94A-C35D-493A-9A8F-0D1B583FC252}">
      <dgm:prSet/>
      <dgm:spPr/>
      <dgm:t>
        <a:bodyPr/>
        <a:lstStyle/>
        <a:p>
          <a:endParaRPr lang="ru-RU"/>
        </a:p>
      </dgm:t>
    </dgm:pt>
    <dgm:pt modelId="{7D36C2B2-9F91-4605-8ABC-8B82BA7B8BDD}" type="sibTrans" cxnId="{B3B7A94A-C35D-493A-9A8F-0D1B583FC252}">
      <dgm:prSet/>
      <dgm:spPr/>
      <dgm:t>
        <a:bodyPr/>
        <a:lstStyle/>
        <a:p>
          <a:endParaRPr lang="ru-RU"/>
        </a:p>
      </dgm:t>
    </dgm:pt>
    <dgm:pt modelId="{BC50044C-F4D3-4101-B2DD-93B002C068D3}">
      <dgm:prSet custT="1"/>
      <dgm:spPr/>
      <dgm:t>
        <a:bodyPr/>
        <a:lstStyle/>
        <a:p>
          <a:r>
            <a:rPr lang="uk-UA" sz="1800" b="1" dirty="0" smtClean="0">
              <a:latin typeface="Times New Roman" pitchFamily="18" charset="0"/>
              <a:cs typeface="Times New Roman" pitchFamily="18" charset="0"/>
            </a:rPr>
            <a:t>ЛФК </a:t>
          </a:r>
          <a:r>
            <a:rPr lang="uk-UA" sz="2300" b="1" dirty="0" smtClean="0">
              <a:latin typeface="Times New Roman" pitchFamily="18" charset="0"/>
              <a:cs typeface="Times New Roman" pitchFamily="18" charset="0"/>
            </a:rPr>
            <a:t>– 528 годин</a:t>
          </a:r>
          <a:endParaRPr lang="ru-RU" sz="2300" dirty="0"/>
        </a:p>
      </dgm:t>
    </dgm:pt>
    <dgm:pt modelId="{E68479C0-C693-4FB8-B2A5-C23091ED5405}" type="sibTrans" cxnId="{104BF799-2FB7-4FE0-BB06-0C618196EF26}">
      <dgm:prSet/>
      <dgm:spPr/>
      <dgm:t>
        <a:bodyPr/>
        <a:lstStyle/>
        <a:p>
          <a:endParaRPr lang="ru-RU"/>
        </a:p>
      </dgm:t>
    </dgm:pt>
    <dgm:pt modelId="{42D361EF-8323-419E-9A58-B07237BC5E0B}" type="parTrans" cxnId="{104BF799-2FB7-4FE0-BB06-0C618196EF26}">
      <dgm:prSet/>
      <dgm:spPr/>
      <dgm:t>
        <a:bodyPr/>
        <a:lstStyle/>
        <a:p>
          <a:endParaRPr lang="ru-RU"/>
        </a:p>
      </dgm:t>
    </dgm:pt>
    <dgm:pt modelId="{CCD677BA-F955-4F9F-A6C7-570EFDE671EC}">
      <dgm:prSet/>
      <dgm:spPr/>
      <dgm:t>
        <a:bodyPr/>
        <a:lstStyle/>
        <a:p>
          <a:endParaRPr lang="ru-RU"/>
        </a:p>
      </dgm:t>
    </dgm:pt>
    <dgm:pt modelId="{96C8562C-EEA6-49DC-9784-B1E5096BD78B}" type="parTrans" cxnId="{B49BFA2F-5C01-4148-8D6A-94B62DD3F9B6}">
      <dgm:prSet/>
      <dgm:spPr/>
      <dgm:t>
        <a:bodyPr/>
        <a:lstStyle/>
        <a:p>
          <a:endParaRPr lang="ru-RU"/>
        </a:p>
      </dgm:t>
    </dgm:pt>
    <dgm:pt modelId="{B0985001-B962-47DB-A055-AD9AD6A62878}" type="sibTrans" cxnId="{B49BFA2F-5C01-4148-8D6A-94B62DD3F9B6}">
      <dgm:prSet/>
      <dgm:spPr/>
      <dgm:t>
        <a:bodyPr/>
        <a:lstStyle/>
        <a:p>
          <a:endParaRPr lang="ru-RU"/>
        </a:p>
      </dgm:t>
    </dgm:pt>
    <dgm:pt modelId="{ECBEDBE2-A29D-4AAB-885A-4197C3F7C70B}">
      <dgm:prSet custT="1"/>
      <dgm:spPr/>
      <dgm:t>
        <a:bodyPr/>
        <a:lstStyle/>
        <a:p>
          <a:r>
            <a:rPr lang="uk-UA" sz="1800" b="1" dirty="0" smtClean="0">
              <a:latin typeface="Times New Roman" pitchFamily="18" charset="0"/>
              <a:cs typeface="Times New Roman" pitchFamily="18" charset="0"/>
            </a:rPr>
            <a:t>ОРІЄНТУВАННЯ У ПРОСТОРІ -</a:t>
          </a:r>
          <a:r>
            <a:rPr lang="uk-UA" sz="2000" b="1" dirty="0" smtClean="0">
              <a:latin typeface="Times New Roman" pitchFamily="18" charset="0"/>
              <a:cs typeface="Times New Roman" pitchFamily="18" charset="0"/>
            </a:rPr>
            <a:t>70 годин</a:t>
          </a:r>
          <a:endParaRPr lang="ru-RU" sz="2000" b="1" dirty="0">
            <a:latin typeface="Times New Roman" pitchFamily="18" charset="0"/>
            <a:cs typeface="Times New Roman" pitchFamily="18" charset="0"/>
          </a:endParaRPr>
        </a:p>
      </dgm:t>
    </dgm:pt>
    <dgm:pt modelId="{EB959477-B487-4662-AFF7-0CC3A6B3D239}" type="parTrans" cxnId="{C738F380-E242-4C1B-88DE-49211B89356C}">
      <dgm:prSet/>
      <dgm:spPr/>
      <dgm:t>
        <a:bodyPr/>
        <a:lstStyle/>
        <a:p>
          <a:endParaRPr lang="ru-RU"/>
        </a:p>
      </dgm:t>
    </dgm:pt>
    <dgm:pt modelId="{619589E1-906C-46A1-93A9-C06F94D4ABD6}" type="sibTrans" cxnId="{C738F380-E242-4C1B-88DE-49211B89356C}">
      <dgm:prSet/>
      <dgm:spPr/>
      <dgm:t>
        <a:bodyPr/>
        <a:lstStyle/>
        <a:p>
          <a:endParaRPr lang="ru-RU"/>
        </a:p>
      </dgm:t>
    </dgm:pt>
    <dgm:pt modelId="{72D77E06-86D6-479C-86A9-02E41AACC9AB}">
      <dgm:prSet phldrT="[Текст]" phldr="1"/>
      <dgm:spPr/>
      <dgm:t>
        <a:bodyPr/>
        <a:lstStyle/>
        <a:p>
          <a:endParaRPr lang="ru-RU" dirty="0"/>
        </a:p>
      </dgm:t>
    </dgm:pt>
    <dgm:pt modelId="{9C96FD17-C409-47D5-B7A0-3D52DB34D18D}" type="sibTrans" cxnId="{1E1D693F-352C-471F-A749-91EC9BC259A7}">
      <dgm:prSet/>
      <dgm:spPr/>
      <dgm:t>
        <a:bodyPr/>
        <a:lstStyle/>
        <a:p>
          <a:endParaRPr lang="ru-RU"/>
        </a:p>
      </dgm:t>
    </dgm:pt>
    <dgm:pt modelId="{3C5571E6-0CC2-4EEC-9263-9D650C2A714C}" type="parTrans" cxnId="{1E1D693F-352C-471F-A749-91EC9BC259A7}">
      <dgm:prSet/>
      <dgm:spPr/>
      <dgm:t>
        <a:bodyPr/>
        <a:lstStyle/>
        <a:p>
          <a:endParaRPr lang="ru-RU"/>
        </a:p>
      </dgm:t>
    </dgm:pt>
    <dgm:pt modelId="{CBF5C9BD-C5D3-451A-86B2-3882258E8E45}" type="pres">
      <dgm:prSet presAssocID="{1DD152BE-482B-4E79-8F76-89FCA2657853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6CE2E25-E9E9-4025-BF35-2EE3CD9151A7}" type="pres">
      <dgm:prSet presAssocID="{72D77E06-86D6-479C-86A9-02E41AACC9AB}" presName="composite" presStyleCnt="0"/>
      <dgm:spPr/>
    </dgm:pt>
    <dgm:pt modelId="{BDCF1469-C3B6-4AFE-93EA-F81473ABD5E3}" type="pres">
      <dgm:prSet presAssocID="{72D77E06-86D6-479C-86A9-02E41AACC9AB}" presName="parentText" presStyleLbl="alignNode1" presStyleIdx="0" presStyleCnt="6" custScaleY="10138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62C8225-4B73-4D06-B6EA-6BBA5080ED6E}" type="pres">
      <dgm:prSet presAssocID="{72D77E06-86D6-479C-86A9-02E41AACC9AB}" presName="descendantText" presStyleLbl="alignAcc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8605A3B-C0ED-469A-8010-11EE3C8886AB}" type="pres">
      <dgm:prSet presAssocID="{9C96FD17-C409-47D5-B7A0-3D52DB34D18D}" presName="sp" presStyleCnt="0"/>
      <dgm:spPr/>
    </dgm:pt>
    <dgm:pt modelId="{CF911BA5-048B-4B28-A561-21CB6C540196}" type="pres">
      <dgm:prSet presAssocID="{43C06963-E28C-4C25-AE6E-2DA157DB3641}" presName="composite" presStyleCnt="0"/>
      <dgm:spPr/>
    </dgm:pt>
    <dgm:pt modelId="{D586C27F-BD47-42C5-B30A-BAD766CE0B02}" type="pres">
      <dgm:prSet presAssocID="{43C06963-E28C-4C25-AE6E-2DA157DB3641}" presName="parentText" presStyleLbl="alignNode1" presStyleIdx="1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E2795CB-4F9A-4F64-9F1A-44D7B5DA7098}" type="pres">
      <dgm:prSet presAssocID="{43C06963-E28C-4C25-AE6E-2DA157DB3641}" presName="descendantText" presStyleLbl="alignAcc1" presStyleIdx="1" presStyleCnt="6" custLinFactNeighborX="-490" custLinFactNeighborY="879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5403BA1-B85B-432B-8FE8-686B0A908B56}" type="pres">
      <dgm:prSet presAssocID="{5B8A8F30-52D8-4C3D-B2C6-77AD8CE2EB86}" presName="sp" presStyleCnt="0"/>
      <dgm:spPr/>
    </dgm:pt>
    <dgm:pt modelId="{EC3D5506-C174-493A-8145-A0FAEE136C26}" type="pres">
      <dgm:prSet presAssocID="{FC666D4D-A01F-4A51-8BF4-2F58425B95CB}" presName="composite" presStyleCnt="0"/>
      <dgm:spPr/>
    </dgm:pt>
    <dgm:pt modelId="{89D2A3C7-3719-43B2-937D-CBB712849BAC}" type="pres">
      <dgm:prSet presAssocID="{FC666D4D-A01F-4A51-8BF4-2F58425B95CB}" presName="parentText" presStyleLbl="alignNode1" presStyleIdx="2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F35396C-D8E1-479A-8801-A13FD5D290AD}" type="pres">
      <dgm:prSet presAssocID="{FC666D4D-A01F-4A51-8BF4-2F58425B95CB}" presName="descendantText" presStyleLbl="alignAcc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89D8398-CC55-44FC-BA52-CE4384AF905A}" type="pres">
      <dgm:prSet presAssocID="{7B7EBB39-C7D7-45B2-9B0E-8B6FEF3A2E87}" presName="sp" presStyleCnt="0"/>
      <dgm:spPr/>
    </dgm:pt>
    <dgm:pt modelId="{1735FD64-C3A4-493A-8385-8D9BBBDADFF4}" type="pres">
      <dgm:prSet presAssocID="{B70A483D-C998-4E87-8C78-5EE2188A2504}" presName="composite" presStyleCnt="0"/>
      <dgm:spPr/>
    </dgm:pt>
    <dgm:pt modelId="{36C1F6D5-7E3D-4C83-9615-0136E38E3685}" type="pres">
      <dgm:prSet presAssocID="{B70A483D-C998-4E87-8C78-5EE2188A2504}" presName="parentText" presStyleLbl="alignNode1" presStyleIdx="3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A16C44D-91B5-4BEB-8103-E0F01B87B9CC}" type="pres">
      <dgm:prSet presAssocID="{B70A483D-C998-4E87-8C78-5EE2188A2504}" presName="descendantText" presStyleLbl="alignAcc1" presStyleIdx="3" presStyleCnt="6" custLinFactNeighborX="276" custLinFactNeighborY="372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B752DF5-2003-4DBC-9DDC-03BC3EDA9EC0}" type="pres">
      <dgm:prSet presAssocID="{EAF20A67-44D4-4E26-B46A-7445187A02C2}" presName="sp" presStyleCnt="0"/>
      <dgm:spPr/>
    </dgm:pt>
    <dgm:pt modelId="{1D1229BC-C3B2-4F27-AA4A-FAB4E6912B29}" type="pres">
      <dgm:prSet presAssocID="{CF4A24D2-0B03-438C-A104-5B1D9A0FF24E}" presName="composite" presStyleCnt="0"/>
      <dgm:spPr/>
    </dgm:pt>
    <dgm:pt modelId="{CE512DAD-A69B-4826-BD25-C062826A8E44}" type="pres">
      <dgm:prSet presAssocID="{CF4A24D2-0B03-438C-A104-5B1D9A0FF24E}" presName="parentText" presStyleLbl="alignNode1" presStyleIdx="4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3F35A79-6529-42BE-8ED6-2CACABAD6B23}" type="pres">
      <dgm:prSet presAssocID="{CF4A24D2-0B03-438C-A104-5B1D9A0FF24E}" presName="descendantText" presStyleLbl="alignAcc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8C811D2-F0D1-4098-B7F2-D9597B0C8CF4}" type="pres">
      <dgm:prSet presAssocID="{41130CA4-D853-4BF4-AB94-B5893AB1BFE8}" presName="sp" presStyleCnt="0"/>
      <dgm:spPr/>
    </dgm:pt>
    <dgm:pt modelId="{84AA0074-4136-49D5-AAEC-019647AB3558}" type="pres">
      <dgm:prSet presAssocID="{CCD677BA-F955-4F9F-A6C7-570EFDE671EC}" presName="composite" presStyleCnt="0"/>
      <dgm:spPr/>
    </dgm:pt>
    <dgm:pt modelId="{125EBE53-0A7B-4A09-85CC-3028F80F3648}" type="pres">
      <dgm:prSet presAssocID="{CCD677BA-F955-4F9F-A6C7-570EFDE671EC}" presName="parentText" presStyleLbl="alignNode1" presStyleIdx="5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EC3B625-BFA9-4425-B18E-5F8E211797AD}" type="pres">
      <dgm:prSet presAssocID="{CCD677BA-F955-4F9F-A6C7-570EFDE671EC}" presName="descendantText" presStyleLbl="alignAcc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B16D40B-8510-47A7-8BD5-8AB8412F1C56}" srcId="{72D77E06-86D6-479C-86A9-02E41AACC9AB}" destId="{FC67F339-E3AE-4975-965A-6C4A33B9DBE5}" srcOrd="0" destOrd="0" parTransId="{34171634-9F2B-4F89-B399-E6E0AD43ADB9}" sibTransId="{3D4848D0-F5F4-45FC-9237-EA70F59FCFBA}"/>
    <dgm:cxn modelId="{47F080B1-5EDC-4443-B9A8-5D33491EB92C}" type="presOf" srcId="{CF4A24D2-0B03-438C-A104-5B1D9A0FF24E}" destId="{CE512DAD-A69B-4826-BD25-C062826A8E44}" srcOrd="0" destOrd="0" presId="urn:microsoft.com/office/officeart/2005/8/layout/chevron2"/>
    <dgm:cxn modelId="{CEF91E9E-0F05-4D46-9C3B-FA1876108192}" type="presOf" srcId="{77836064-85A9-4557-A931-CD2FADB1EA6C}" destId="{CA16C44D-91B5-4BEB-8103-E0F01B87B9CC}" srcOrd="0" destOrd="0" presId="urn:microsoft.com/office/officeart/2005/8/layout/chevron2"/>
    <dgm:cxn modelId="{1E1D693F-352C-471F-A749-91EC9BC259A7}" srcId="{1DD152BE-482B-4E79-8F76-89FCA2657853}" destId="{72D77E06-86D6-479C-86A9-02E41AACC9AB}" srcOrd="0" destOrd="0" parTransId="{3C5571E6-0CC2-4EEC-9263-9D650C2A714C}" sibTransId="{9C96FD17-C409-47D5-B7A0-3D52DB34D18D}"/>
    <dgm:cxn modelId="{9A7E323B-9C8A-4F3B-AAE1-4E238F0D14D3}" type="presOf" srcId="{CCD677BA-F955-4F9F-A6C7-570EFDE671EC}" destId="{125EBE53-0A7B-4A09-85CC-3028F80F3648}" srcOrd="0" destOrd="0" presId="urn:microsoft.com/office/officeart/2005/8/layout/chevron2"/>
    <dgm:cxn modelId="{3F08AF20-94A5-4F87-8433-90F63BA15241}" type="presOf" srcId="{FC258697-6B90-4EC7-9B28-34E1D3732C9F}" destId="{AE2795CB-4F9A-4F64-9F1A-44D7B5DA7098}" srcOrd="0" destOrd="0" presId="urn:microsoft.com/office/officeart/2005/8/layout/chevron2"/>
    <dgm:cxn modelId="{F42CF7B0-10E2-4C6E-BE89-69AED202988B}" type="presOf" srcId="{BC50044C-F4D3-4101-B2DD-93B002C068D3}" destId="{B3F35A79-6529-42BE-8ED6-2CACABAD6B23}" srcOrd="0" destOrd="0" presId="urn:microsoft.com/office/officeart/2005/8/layout/chevron2"/>
    <dgm:cxn modelId="{B3B7A94A-C35D-493A-9A8F-0D1B583FC252}" srcId="{B70A483D-C998-4E87-8C78-5EE2188A2504}" destId="{77836064-85A9-4557-A931-CD2FADB1EA6C}" srcOrd="0" destOrd="0" parTransId="{42F766E8-A8D4-4C16-8822-5BDAAD22680E}" sibTransId="{7D36C2B2-9F91-4605-8ABC-8B82BA7B8BDD}"/>
    <dgm:cxn modelId="{DFA48CF6-0FB1-4555-BD2D-484E54252B6F}" type="presOf" srcId="{FC666D4D-A01F-4A51-8BF4-2F58425B95CB}" destId="{89D2A3C7-3719-43B2-937D-CBB712849BAC}" srcOrd="0" destOrd="0" presId="urn:microsoft.com/office/officeart/2005/8/layout/chevron2"/>
    <dgm:cxn modelId="{D9FE61BD-D98A-45C2-AD79-FF52F096E5A6}" srcId="{1DD152BE-482B-4E79-8F76-89FCA2657853}" destId="{43C06963-E28C-4C25-AE6E-2DA157DB3641}" srcOrd="1" destOrd="0" parTransId="{94668BE2-2B9C-4E7C-8CD5-4528757DC567}" sibTransId="{5B8A8F30-52D8-4C3D-B2C6-77AD8CE2EB86}"/>
    <dgm:cxn modelId="{C5BF9E34-6E1D-423D-8E17-FDC49E83B178}" type="presOf" srcId="{ECBEDBE2-A29D-4AAB-885A-4197C3F7C70B}" destId="{FEC3B625-BFA9-4425-B18E-5F8E211797AD}" srcOrd="0" destOrd="0" presId="urn:microsoft.com/office/officeart/2005/8/layout/chevron2"/>
    <dgm:cxn modelId="{AD5239E1-FC6C-4CEB-869D-209D5B997895}" type="presOf" srcId="{43C06963-E28C-4C25-AE6E-2DA157DB3641}" destId="{D586C27F-BD47-42C5-B30A-BAD766CE0B02}" srcOrd="0" destOrd="0" presId="urn:microsoft.com/office/officeart/2005/8/layout/chevron2"/>
    <dgm:cxn modelId="{B732F68A-DCB6-4536-B31C-6A39DB36488D}" srcId="{1DD152BE-482B-4E79-8F76-89FCA2657853}" destId="{FC666D4D-A01F-4A51-8BF4-2F58425B95CB}" srcOrd="2" destOrd="0" parTransId="{51AB19D4-D5FB-4FAC-A9B8-992C1FE7D116}" sibTransId="{7B7EBB39-C7D7-45B2-9B0E-8B6FEF3A2E87}"/>
    <dgm:cxn modelId="{79778A52-AD38-48A1-B940-E728742A6110}" srcId="{43C06963-E28C-4C25-AE6E-2DA157DB3641}" destId="{FC258697-6B90-4EC7-9B28-34E1D3732C9F}" srcOrd="0" destOrd="0" parTransId="{58F1BC0D-F96E-4150-933B-FD018F763B7F}" sibTransId="{21D68745-991C-4106-A470-E25809D5DF23}"/>
    <dgm:cxn modelId="{99FD4745-B93F-45A2-8D4F-1696B21BD88C}" srcId="{1DD152BE-482B-4E79-8F76-89FCA2657853}" destId="{CF4A24D2-0B03-438C-A104-5B1D9A0FF24E}" srcOrd="4" destOrd="0" parTransId="{28C60907-E088-47B0-99AE-80A044AB910F}" sibTransId="{41130CA4-D853-4BF4-AB94-B5893AB1BFE8}"/>
    <dgm:cxn modelId="{B49BFA2F-5C01-4148-8D6A-94B62DD3F9B6}" srcId="{1DD152BE-482B-4E79-8F76-89FCA2657853}" destId="{CCD677BA-F955-4F9F-A6C7-570EFDE671EC}" srcOrd="5" destOrd="0" parTransId="{96C8562C-EEA6-49DC-9784-B1E5096BD78B}" sibTransId="{B0985001-B962-47DB-A055-AD9AD6A62878}"/>
    <dgm:cxn modelId="{8B239ED4-CC8E-46AF-BFE2-3718D1FD25AE}" type="presOf" srcId="{1DD152BE-482B-4E79-8F76-89FCA2657853}" destId="{CBF5C9BD-C5D3-451A-86B2-3882258E8E45}" srcOrd="0" destOrd="0" presId="urn:microsoft.com/office/officeart/2005/8/layout/chevron2"/>
    <dgm:cxn modelId="{8067B59C-F1A1-456D-85F2-5970E852CC9C}" type="presOf" srcId="{B70A483D-C998-4E87-8C78-5EE2188A2504}" destId="{36C1F6D5-7E3D-4C83-9615-0136E38E3685}" srcOrd="0" destOrd="0" presId="urn:microsoft.com/office/officeart/2005/8/layout/chevron2"/>
    <dgm:cxn modelId="{41131DEB-2E0A-4956-BA63-B0F08E895620}" type="presOf" srcId="{FC67F339-E3AE-4975-965A-6C4A33B9DBE5}" destId="{662C8225-4B73-4D06-B6EA-6BBA5080ED6E}" srcOrd="0" destOrd="0" presId="urn:microsoft.com/office/officeart/2005/8/layout/chevron2"/>
    <dgm:cxn modelId="{291BEE4C-6D3A-4315-A0CE-16013841443C}" srcId="{1DD152BE-482B-4E79-8F76-89FCA2657853}" destId="{B70A483D-C998-4E87-8C78-5EE2188A2504}" srcOrd="3" destOrd="0" parTransId="{B2828B8C-AD9B-4A11-881E-89DE39B4FA02}" sibTransId="{EAF20A67-44D4-4E26-B46A-7445187A02C2}"/>
    <dgm:cxn modelId="{A04FD9F4-AB3C-4639-AD01-00BFC1780648}" type="presOf" srcId="{2B5B6CAD-CF70-4047-95D5-F878A18CE379}" destId="{7F35396C-D8E1-479A-8801-A13FD5D290AD}" srcOrd="0" destOrd="0" presId="urn:microsoft.com/office/officeart/2005/8/layout/chevron2"/>
    <dgm:cxn modelId="{C738F380-E242-4C1B-88DE-49211B89356C}" srcId="{CCD677BA-F955-4F9F-A6C7-570EFDE671EC}" destId="{ECBEDBE2-A29D-4AAB-885A-4197C3F7C70B}" srcOrd="0" destOrd="0" parTransId="{EB959477-B487-4662-AFF7-0CC3A6B3D239}" sibTransId="{619589E1-906C-46A1-93A9-C06F94D4ABD6}"/>
    <dgm:cxn modelId="{2E68B6C3-394B-4242-B0E6-21074E1EC39A}" srcId="{FC666D4D-A01F-4A51-8BF4-2F58425B95CB}" destId="{2B5B6CAD-CF70-4047-95D5-F878A18CE379}" srcOrd="0" destOrd="0" parTransId="{8BEB4570-6B6D-4CB2-8306-0071672101A1}" sibTransId="{E2F05B50-EB81-4F0B-8B01-8258AB86A8E7}"/>
    <dgm:cxn modelId="{104BF799-2FB7-4FE0-BB06-0C618196EF26}" srcId="{CF4A24D2-0B03-438C-A104-5B1D9A0FF24E}" destId="{BC50044C-F4D3-4101-B2DD-93B002C068D3}" srcOrd="0" destOrd="0" parTransId="{42D361EF-8323-419E-9A58-B07237BC5E0B}" sibTransId="{E68479C0-C693-4FB8-B2A5-C23091ED5405}"/>
    <dgm:cxn modelId="{0D4B6A47-0115-4867-8538-1090D9EF8ECB}" type="presOf" srcId="{72D77E06-86D6-479C-86A9-02E41AACC9AB}" destId="{BDCF1469-C3B6-4AFE-93EA-F81473ABD5E3}" srcOrd="0" destOrd="0" presId="urn:microsoft.com/office/officeart/2005/8/layout/chevron2"/>
    <dgm:cxn modelId="{00C69124-205C-4F43-98EF-E57072A91317}" type="presParOf" srcId="{CBF5C9BD-C5D3-451A-86B2-3882258E8E45}" destId="{B6CE2E25-E9E9-4025-BF35-2EE3CD9151A7}" srcOrd="0" destOrd="0" presId="urn:microsoft.com/office/officeart/2005/8/layout/chevron2"/>
    <dgm:cxn modelId="{22C42C60-C34E-4BAD-AE11-8548F4E7FBAD}" type="presParOf" srcId="{B6CE2E25-E9E9-4025-BF35-2EE3CD9151A7}" destId="{BDCF1469-C3B6-4AFE-93EA-F81473ABD5E3}" srcOrd="0" destOrd="0" presId="urn:microsoft.com/office/officeart/2005/8/layout/chevron2"/>
    <dgm:cxn modelId="{B4D2750B-92D4-4AA6-AD37-06DA222F6DDF}" type="presParOf" srcId="{B6CE2E25-E9E9-4025-BF35-2EE3CD9151A7}" destId="{662C8225-4B73-4D06-B6EA-6BBA5080ED6E}" srcOrd="1" destOrd="0" presId="urn:microsoft.com/office/officeart/2005/8/layout/chevron2"/>
    <dgm:cxn modelId="{7280C2DB-5ABB-4678-8E65-692BD072361C}" type="presParOf" srcId="{CBF5C9BD-C5D3-451A-86B2-3882258E8E45}" destId="{28605A3B-C0ED-469A-8010-11EE3C8886AB}" srcOrd="1" destOrd="0" presId="urn:microsoft.com/office/officeart/2005/8/layout/chevron2"/>
    <dgm:cxn modelId="{F228A381-FBD2-4E3B-9F5E-CE978373A0D3}" type="presParOf" srcId="{CBF5C9BD-C5D3-451A-86B2-3882258E8E45}" destId="{CF911BA5-048B-4B28-A561-21CB6C540196}" srcOrd="2" destOrd="0" presId="urn:microsoft.com/office/officeart/2005/8/layout/chevron2"/>
    <dgm:cxn modelId="{19D3F050-F090-449C-BB9F-863CFCA1FB4D}" type="presParOf" srcId="{CF911BA5-048B-4B28-A561-21CB6C540196}" destId="{D586C27F-BD47-42C5-B30A-BAD766CE0B02}" srcOrd="0" destOrd="0" presId="urn:microsoft.com/office/officeart/2005/8/layout/chevron2"/>
    <dgm:cxn modelId="{6EC530A4-E154-4FCF-AF52-BD5C3EFCDE66}" type="presParOf" srcId="{CF911BA5-048B-4B28-A561-21CB6C540196}" destId="{AE2795CB-4F9A-4F64-9F1A-44D7B5DA7098}" srcOrd="1" destOrd="0" presId="urn:microsoft.com/office/officeart/2005/8/layout/chevron2"/>
    <dgm:cxn modelId="{BBBC2F87-4D9E-4798-A9A1-F0F7FC082A7B}" type="presParOf" srcId="{CBF5C9BD-C5D3-451A-86B2-3882258E8E45}" destId="{F5403BA1-B85B-432B-8FE8-686B0A908B56}" srcOrd="3" destOrd="0" presId="urn:microsoft.com/office/officeart/2005/8/layout/chevron2"/>
    <dgm:cxn modelId="{D1AE78B2-BB48-4371-9C5B-1100565D620A}" type="presParOf" srcId="{CBF5C9BD-C5D3-451A-86B2-3882258E8E45}" destId="{EC3D5506-C174-493A-8145-A0FAEE136C26}" srcOrd="4" destOrd="0" presId="urn:microsoft.com/office/officeart/2005/8/layout/chevron2"/>
    <dgm:cxn modelId="{D2438BF4-3594-4F0B-AB2E-99D2C611DE8D}" type="presParOf" srcId="{EC3D5506-C174-493A-8145-A0FAEE136C26}" destId="{89D2A3C7-3719-43B2-937D-CBB712849BAC}" srcOrd="0" destOrd="0" presId="urn:microsoft.com/office/officeart/2005/8/layout/chevron2"/>
    <dgm:cxn modelId="{2A65D10A-5BF1-40F7-A81A-9686D50D7B41}" type="presParOf" srcId="{EC3D5506-C174-493A-8145-A0FAEE136C26}" destId="{7F35396C-D8E1-479A-8801-A13FD5D290AD}" srcOrd="1" destOrd="0" presId="urn:microsoft.com/office/officeart/2005/8/layout/chevron2"/>
    <dgm:cxn modelId="{98348FC8-CA4D-4E65-940D-A640229960BB}" type="presParOf" srcId="{CBF5C9BD-C5D3-451A-86B2-3882258E8E45}" destId="{089D8398-CC55-44FC-BA52-CE4384AF905A}" srcOrd="5" destOrd="0" presId="urn:microsoft.com/office/officeart/2005/8/layout/chevron2"/>
    <dgm:cxn modelId="{2AE494D5-14C8-4945-911D-019A7C2BE0AB}" type="presParOf" srcId="{CBF5C9BD-C5D3-451A-86B2-3882258E8E45}" destId="{1735FD64-C3A4-493A-8385-8D9BBBDADFF4}" srcOrd="6" destOrd="0" presId="urn:microsoft.com/office/officeart/2005/8/layout/chevron2"/>
    <dgm:cxn modelId="{4151D6F1-C8D5-49A2-B85F-A7333860780D}" type="presParOf" srcId="{1735FD64-C3A4-493A-8385-8D9BBBDADFF4}" destId="{36C1F6D5-7E3D-4C83-9615-0136E38E3685}" srcOrd="0" destOrd="0" presId="urn:microsoft.com/office/officeart/2005/8/layout/chevron2"/>
    <dgm:cxn modelId="{E72261CA-10BF-4D2D-813E-B42200622F8F}" type="presParOf" srcId="{1735FD64-C3A4-493A-8385-8D9BBBDADFF4}" destId="{CA16C44D-91B5-4BEB-8103-E0F01B87B9CC}" srcOrd="1" destOrd="0" presId="urn:microsoft.com/office/officeart/2005/8/layout/chevron2"/>
    <dgm:cxn modelId="{BB853FDC-201F-4964-84E4-3225B9DC819B}" type="presParOf" srcId="{CBF5C9BD-C5D3-451A-86B2-3882258E8E45}" destId="{5B752DF5-2003-4DBC-9DDC-03BC3EDA9EC0}" srcOrd="7" destOrd="0" presId="urn:microsoft.com/office/officeart/2005/8/layout/chevron2"/>
    <dgm:cxn modelId="{054A5A46-B16D-4F25-9781-9B03796BD791}" type="presParOf" srcId="{CBF5C9BD-C5D3-451A-86B2-3882258E8E45}" destId="{1D1229BC-C3B2-4F27-AA4A-FAB4E6912B29}" srcOrd="8" destOrd="0" presId="urn:microsoft.com/office/officeart/2005/8/layout/chevron2"/>
    <dgm:cxn modelId="{87577223-0AC4-4BF4-9ED8-ADA53A3B795F}" type="presParOf" srcId="{1D1229BC-C3B2-4F27-AA4A-FAB4E6912B29}" destId="{CE512DAD-A69B-4826-BD25-C062826A8E44}" srcOrd="0" destOrd="0" presId="urn:microsoft.com/office/officeart/2005/8/layout/chevron2"/>
    <dgm:cxn modelId="{9D3A1DA0-A758-4BBE-94E2-8F71071C1EFE}" type="presParOf" srcId="{1D1229BC-C3B2-4F27-AA4A-FAB4E6912B29}" destId="{B3F35A79-6529-42BE-8ED6-2CACABAD6B23}" srcOrd="1" destOrd="0" presId="urn:microsoft.com/office/officeart/2005/8/layout/chevron2"/>
    <dgm:cxn modelId="{10F8DBB5-DE7D-46E9-B168-70C3CA79AA2B}" type="presParOf" srcId="{CBF5C9BD-C5D3-451A-86B2-3882258E8E45}" destId="{48C811D2-F0D1-4098-B7F2-D9597B0C8CF4}" srcOrd="9" destOrd="0" presId="urn:microsoft.com/office/officeart/2005/8/layout/chevron2"/>
    <dgm:cxn modelId="{6DA36A2A-7512-43FA-9438-56ACE3EF0265}" type="presParOf" srcId="{CBF5C9BD-C5D3-451A-86B2-3882258E8E45}" destId="{84AA0074-4136-49D5-AAEC-019647AB3558}" srcOrd="10" destOrd="0" presId="urn:microsoft.com/office/officeart/2005/8/layout/chevron2"/>
    <dgm:cxn modelId="{22BDC663-664A-4632-A3C9-A115FD1FA853}" type="presParOf" srcId="{84AA0074-4136-49D5-AAEC-019647AB3558}" destId="{125EBE53-0A7B-4A09-85CC-3028F80F3648}" srcOrd="0" destOrd="0" presId="urn:microsoft.com/office/officeart/2005/8/layout/chevron2"/>
    <dgm:cxn modelId="{556C7FE8-6636-4F8B-A3EF-700AB4C2528A}" type="presParOf" srcId="{84AA0074-4136-49D5-AAEC-019647AB3558}" destId="{FEC3B625-BFA9-4425-B18E-5F8E211797AD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F75B3FBD-E2C2-4155-B2BA-D848656DFF8E}" type="doc">
      <dgm:prSet loTypeId="urn:microsoft.com/office/officeart/2005/8/layout/process1" loCatId="process" qsTypeId="urn:microsoft.com/office/officeart/2005/8/quickstyle/3d2" qsCatId="3D" csTypeId="urn:microsoft.com/office/officeart/2005/8/colors/colorful2" csCatId="colorful" phldr="1"/>
      <dgm:spPr/>
    </dgm:pt>
    <dgm:pt modelId="{EF6AA142-1187-44BE-81C0-67244F004C30}">
      <dgm:prSet phldrT="[Текст]" custT="1"/>
      <dgm:spPr/>
      <dgm:t>
        <a:bodyPr/>
        <a:lstStyle/>
        <a:p>
          <a:pPr algn="ctr"/>
          <a:r>
            <a:rPr lang="uk-UA" sz="20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29 </a:t>
          </a:r>
        </a:p>
        <a:p>
          <a:pPr algn="ctr"/>
          <a:r>
            <a:rPr lang="uk-UA" sz="14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вчителів</a:t>
          </a:r>
          <a:endParaRPr lang="ru-RU" sz="1400" b="1" dirty="0">
            <a:solidFill>
              <a:schemeClr val="tx2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2A65FEF4-83E8-498F-B802-D3DF4B0690C9}" type="parTrans" cxnId="{B4C03C6B-557A-473B-A7E3-8157B4BEC2E6}">
      <dgm:prSet/>
      <dgm:spPr/>
      <dgm:t>
        <a:bodyPr/>
        <a:lstStyle/>
        <a:p>
          <a:pPr algn="ctr"/>
          <a:endParaRPr lang="ru-RU"/>
        </a:p>
      </dgm:t>
    </dgm:pt>
    <dgm:pt modelId="{C8B8CF22-BC32-4AA5-8286-F4BD795AC6F1}" type="sibTrans" cxnId="{B4C03C6B-557A-473B-A7E3-8157B4BEC2E6}">
      <dgm:prSet/>
      <dgm:spPr/>
      <dgm:t>
        <a:bodyPr/>
        <a:lstStyle/>
        <a:p>
          <a:pPr algn="ctr"/>
          <a:endParaRPr lang="ru-RU"/>
        </a:p>
      </dgm:t>
    </dgm:pt>
    <dgm:pt modelId="{CC1CEC4A-A502-41CA-A2BC-6DF9AD15BA54}">
      <dgm:prSet phldrT="[Текст]" custT="1"/>
      <dgm:spPr/>
      <dgm:t>
        <a:bodyPr/>
        <a:lstStyle/>
        <a:p>
          <a:pPr algn="ctr"/>
          <a:r>
            <a:rPr lang="uk-UA" sz="18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5 </a:t>
          </a:r>
        </a:p>
        <a:p>
          <a:pPr algn="ctr"/>
          <a:r>
            <a:rPr lang="uk-UA" sz="14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медичних працівників</a:t>
          </a:r>
          <a:endParaRPr lang="ru-RU" sz="1400" b="1" dirty="0">
            <a:solidFill>
              <a:schemeClr val="tx2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0C10E8D2-0A90-4045-85A5-1E7FF9A7724C}" type="parTrans" cxnId="{FD6C1699-8CA1-4EF1-8809-358DAC8C0BAA}">
      <dgm:prSet/>
      <dgm:spPr/>
      <dgm:t>
        <a:bodyPr/>
        <a:lstStyle/>
        <a:p>
          <a:pPr algn="ctr"/>
          <a:endParaRPr lang="ru-RU"/>
        </a:p>
      </dgm:t>
    </dgm:pt>
    <dgm:pt modelId="{B6AC85A6-2712-4B8B-9F58-1254B2E263CE}" type="sibTrans" cxnId="{FD6C1699-8CA1-4EF1-8809-358DAC8C0BAA}">
      <dgm:prSet/>
      <dgm:spPr/>
      <dgm:t>
        <a:bodyPr/>
        <a:lstStyle/>
        <a:p>
          <a:pPr algn="ctr"/>
          <a:endParaRPr lang="ru-RU"/>
        </a:p>
      </dgm:t>
    </dgm:pt>
    <dgm:pt modelId="{5AFE44BB-AC89-4F24-9A20-C4FC37EAA1A6}">
      <dgm:prSet phldrT="[Текст]" custT="1"/>
      <dgm:spPr/>
      <dgm:t>
        <a:bodyPr/>
        <a:lstStyle/>
        <a:p>
          <a:pPr algn="ctr"/>
          <a:r>
            <a:rPr lang="uk-UA" sz="18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50</a:t>
          </a:r>
          <a:r>
            <a:rPr lang="uk-UA" sz="16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uk-UA" sz="14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осіб обслуговуючого персоналу</a:t>
          </a:r>
          <a:endParaRPr lang="ru-RU" sz="1400" b="1" dirty="0">
            <a:solidFill>
              <a:schemeClr val="tx2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AA58A4CE-C1D5-4F44-94C1-754AC50496B5}" type="parTrans" cxnId="{F3E92773-1B06-4731-98A7-190ECBCD320C}">
      <dgm:prSet/>
      <dgm:spPr/>
      <dgm:t>
        <a:bodyPr/>
        <a:lstStyle/>
        <a:p>
          <a:pPr algn="ctr"/>
          <a:endParaRPr lang="ru-RU"/>
        </a:p>
      </dgm:t>
    </dgm:pt>
    <dgm:pt modelId="{E005E6A2-637D-4ED4-BEBA-68B834B71DF5}" type="sibTrans" cxnId="{F3E92773-1B06-4731-98A7-190ECBCD320C}">
      <dgm:prSet/>
      <dgm:spPr/>
      <dgm:t>
        <a:bodyPr/>
        <a:lstStyle/>
        <a:p>
          <a:pPr algn="ctr"/>
          <a:endParaRPr lang="ru-RU"/>
        </a:p>
      </dgm:t>
    </dgm:pt>
    <dgm:pt modelId="{62EFD23F-50B7-472A-A455-C9E6451B07A9}">
      <dgm:prSet custT="1"/>
      <dgm:spPr/>
      <dgm:t>
        <a:bodyPr/>
        <a:lstStyle/>
        <a:p>
          <a:pPr algn="ctr"/>
          <a:r>
            <a:rPr lang="uk-UA" sz="20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22</a:t>
          </a:r>
        </a:p>
        <a:p>
          <a:pPr algn="ctr"/>
          <a:r>
            <a:rPr lang="uk-UA" sz="20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uk-UA" sz="14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вихователів</a:t>
          </a:r>
          <a:endParaRPr lang="ru-RU" sz="1400" b="1" dirty="0">
            <a:solidFill>
              <a:schemeClr val="tx2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94F2189D-B80A-4220-A8C8-17444768D170}" type="parTrans" cxnId="{5CD8A0D7-C158-400A-BCBB-D850F8B83EC4}">
      <dgm:prSet/>
      <dgm:spPr/>
      <dgm:t>
        <a:bodyPr/>
        <a:lstStyle/>
        <a:p>
          <a:pPr algn="ctr"/>
          <a:endParaRPr lang="ru-RU"/>
        </a:p>
      </dgm:t>
    </dgm:pt>
    <dgm:pt modelId="{ED1072E1-B985-474B-802C-E823BC03A43B}" type="sibTrans" cxnId="{5CD8A0D7-C158-400A-BCBB-D850F8B83EC4}">
      <dgm:prSet/>
      <dgm:spPr/>
      <dgm:t>
        <a:bodyPr/>
        <a:lstStyle/>
        <a:p>
          <a:pPr algn="ctr"/>
          <a:endParaRPr lang="ru-RU"/>
        </a:p>
      </dgm:t>
    </dgm:pt>
    <dgm:pt modelId="{31EB18CC-84BA-49FF-BF66-4366476264AC}">
      <dgm:prSet custT="1"/>
      <dgm:spPr/>
      <dgm:t>
        <a:bodyPr/>
        <a:lstStyle/>
        <a:p>
          <a:pPr algn="ctr"/>
          <a:r>
            <a:rPr lang="uk-UA" sz="18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17 </a:t>
          </a:r>
          <a:r>
            <a:rPr lang="uk-UA" sz="14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корекційних педагогів</a:t>
          </a:r>
          <a:endParaRPr lang="ru-RU" sz="1400" b="1" dirty="0">
            <a:solidFill>
              <a:schemeClr val="tx2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774CCEDA-70A5-4188-BBC9-DDC744D67809}" type="parTrans" cxnId="{4CFBB3CD-F670-4A12-B9D4-F525126A92DE}">
      <dgm:prSet/>
      <dgm:spPr/>
      <dgm:t>
        <a:bodyPr/>
        <a:lstStyle/>
        <a:p>
          <a:pPr algn="ctr"/>
          <a:endParaRPr lang="ru-RU"/>
        </a:p>
      </dgm:t>
    </dgm:pt>
    <dgm:pt modelId="{D4E290BC-1A23-47B3-AC74-664AAC44C256}" type="sibTrans" cxnId="{4CFBB3CD-F670-4A12-B9D4-F525126A92DE}">
      <dgm:prSet/>
      <dgm:spPr/>
      <dgm:t>
        <a:bodyPr/>
        <a:lstStyle/>
        <a:p>
          <a:pPr algn="ctr"/>
          <a:endParaRPr lang="ru-RU"/>
        </a:p>
      </dgm:t>
    </dgm:pt>
    <dgm:pt modelId="{72B98535-8DF3-46A8-916B-00597632F2C8}" type="pres">
      <dgm:prSet presAssocID="{F75B3FBD-E2C2-4155-B2BA-D848656DFF8E}" presName="Name0" presStyleCnt="0">
        <dgm:presLayoutVars>
          <dgm:dir/>
          <dgm:resizeHandles val="exact"/>
        </dgm:presLayoutVars>
      </dgm:prSet>
      <dgm:spPr/>
    </dgm:pt>
    <dgm:pt modelId="{9DFD2B94-9BDE-477C-AE39-0B8B064B8D62}" type="pres">
      <dgm:prSet presAssocID="{EF6AA142-1187-44BE-81C0-67244F004C30}" presName="node" presStyleLbl="node1" presStyleIdx="0" presStyleCnt="5" custLinFactNeighborX="-1614" custLinFactNeighborY="-212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DABC6E6-36D9-46EB-BEEF-C34739F9DACA}" type="pres">
      <dgm:prSet presAssocID="{C8B8CF22-BC32-4AA5-8286-F4BD795AC6F1}" presName="sibTrans" presStyleLbl="sibTrans2D1" presStyleIdx="0" presStyleCnt="4"/>
      <dgm:spPr/>
      <dgm:t>
        <a:bodyPr/>
        <a:lstStyle/>
        <a:p>
          <a:endParaRPr lang="ru-RU"/>
        </a:p>
      </dgm:t>
    </dgm:pt>
    <dgm:pt modelId="{9049952E-8F0B-4FFD-AD87-10F1FDB281BE}" type="pres">
      <dgm:prSet presAssocID="{C8B8CF22-BC32-4AA5-8286-F4BD795AC6F1}" presName="connectorText" presStyleLbl="sibTrans2D1" presStyleIdx="0" presStyleCnt="4"/>
      <dgm:spPr/>
      <dgm:t>
        <a:bodyPr/>
        <a:lstStyle/>
        <a:p>
          <a:endParaRPr lang="ru-RU"/>
        </a:p>
      </dgm:t>
    </dgm:pt>
    <dgm:pt modelId="{7E55DBBE-49B7-4605-A274-AFE987A05A44}" type="pres">
      <dgm:prSet presAssocID="{62EFD23F-50B7-472A-A455-C9E6451B07A9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12C3F8C-E869-4E7F-B698-7C8907DFD07A}" type="pres">
      <dgm:prSet presAssocID="{ED1072E1-B985-474B-802C-E823BC03A43B}" presName="sibTrans" presStyleLbl="sibTrans2D1" presStyleIdx="1" presStyleCnt="4"/>
      <dgm:spPr/>
      <dgm:t>
        <a:bodyPr/>
        <a:lstStyle/>
        <a:p>
          <a:endParaRPr lang="ru-RU"/>
        </a:p>
      </dgm:t>
    </dgm:pt>
    <dgm:pt modelId="{CF092657-34E8-41E0-AF99-94B678408739}" type="pres">
      <dgm:prSet presAssocID="{ED1072E1-B985-474B-802C-E823BC03A43B}" presName="connectorText" presStyleLbl="sibTrans2D1" presStyleIdx="1" presStyleCnt="4"/>
      <dgm:spPr/>
      <dgm:t>
        <a:bodyPr/>
        <a:lstStyle/>
        <a:p>
          <a:endParaRPr lang="ru-RU"/>
        </a:p>
      </dgm:t>
    </dgm:pt>
    <dgm:pt modelId="{5334D624-F409-4055-B2BF-707990F53B08}" type="pres">
      <dgm:prSet presAssocID="{31EB18CC-84BA-49FF-BF66-4366476264AC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CA337A3-02BD-4EB0-B8D3-D45C1D4549C8}" type="pres">
      <dgm:prSet presAssocID="{D4E290BC-1A23-47B3-AC74-664AAC44C256}" presName="sibTrans" presStyleLbl="sibTrans2D1" presStyleIdx="2" presStyleCnt="4"/>
      <dgm:spPr/>
      <dgm:t>
        <a:bodyPr/>
        <a:lstStyle/>
        <a:p>
          <a:endParaRPr lang="ru-RU"/>
        </a:p>
      </dgm:t>
    </dgm:pt>
    <dgm:pt modelId="{6965E511-3CEB-41E4-848F-EECB2E0136B9}" type="pres">
      <dgm:prSet presAssocID="{D4E290BC-1A23-47B3-AC74-664AAC44C256}" presName="connectorText" presStyleLbl="sibTrans2D1" presStyleIdx="2" presStyleCnt="4"/>
      <dgm:spPr/>
      <dgm:t>
        <a:bodyPr/>
        <a:lstStyle/>
        <a:p>
          <a:endParaRPr lang="ru-RU"/>
        </a:p>
      </dgm:t>
    </dgm:pt>
    <dgm:pt modelId="{B5D65668-3865-4FCA-AEB6-EFF83D62AD13}" type="pres">
      <dgm:prSet presAssocID="{CC1CEC4A-A502-41CA-A2BC-6DF9AD15BA54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F1FA731-9C18-4E18-832F-40C4B28B63E8}" type="pres">
      <dgm:prSet presAssocID="{B6AC85A6-2712-4B8B-9F58-1254B2E263CE}" presName="sibTrans" presStyleLbl="sibTrans2D1" presStyleIdx="3" presStyleCnt="4"/>
      <dgm:spPr/>
      <dgm:t>
        <a:bodyPr/>
        <a:lstStyle/>
        <a:p>
          <a:endParaRPr lang="ru-RU"/>
        </a:p>
      </dgm:t>
    </dgm:pt>
    <dgm:pt modelId="{C06BB56E-4E72-4DDD-84AC-E060F18B5C11}" type="pres">
      <dgm:prSet presAssocID="{B6AC85A6-2712-4B8B-9F58-1254B2E263CE}" presName="connectorText" presStyleLbl="sibTrans2D1" presStyleIdx="3" presStyleCnt="4"/>
      <dgm:spPr/>
      <dgm:t>
        <a:bodyPr/>
        <a:lstStyle/>
        <a:p>
          <a:endParaRPr lang="ru-RU"/>
        </a:p>
      </dgm:t>
    </dgm:pt>
    <dgm:pt modelId="{9ACE3793-66C0-4FAD-A0CC-D8EA3981A60D}" type="pres">
      <dgm:prSet presAssocID="{5AFE44BB-AC89-4F24-9A20-C4FC37EAA1A6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4C03C6B-557A-473B-A7E3-8157B4BEC2E6}" srcId="{F75B3FBD-E2C2-4155-B2BA-D848656DFF8E}" destId="{EF6AA142-1187-44BE-81C0-67244F004C30}" srcOrd="0" destOrd="0" parTransId="{2A65FEF4-83E8-498F-B802-D3DF4B0690C9}" sibTransId="{C8B8CF22-BC32-4AA5-8286-F4BD795AC6F1}"/>
    <dgm:cxn modelId="{A96F257F-36E0-4E4B-9FB2-7B78BBCDB708}" type="presOf" srcId="{B6AC85A6-2712-4B8B-9F58-1254B2E263CE}" destId="{C06BB56E-4E72-4DDD-84AC-E060F18B5C11}" srcOrd="1" destOrd="0" presId="urn:microsoft.com/office/officeart/2005/8/layout/process1"/>
    <dgm:cxn modelId="{752D11EE-C3CE-45CD-8882-0CC757529771}" type="presOf" srcId="{31EB18CC-84BA-49FF-BF66-4366476264AC}" destId="{5334D624-F409-4055-B2BF-707990F53B08}" srcOrd="0" destOrd="0" presId="urn:microsoft.com/office/officeart/2005/8/layout/process1"/>
    <dgm:cxn modelId="{1BEFC459-AFD2-4AC9-876C-764619041C74}" type="presOf" srcId="{C8B8CF22-BC32-4AA5-8286-F4BD795AC6F1}" destId="{DDABC6E6-36D9-46EB-BEEF-C34739F9DACA}" srcOrd="0" destOrd="0" presId="urn:microsoft.com/office/officeart/2005/8/layout/process1"/>
    <dgm:cxn modelId="{4C6D9EC4-2E63-44EA-AC51-F5C55EE5F536}" type="presOf" srcId="{ED1072E1-B985-474B-802C-E823BC03A43B}" destId="{512C3F8C-E869-4E7F-B698-7C8907DFD07A}" srcOrd="0" destOrd="0" presId="urn:microsoft.com/office/officeart/2005/8/layout/process1"/>
    <dgm:cxn modelId="{26524BB5-1FF2-440B-A892-618699C603B6}" type="presOf" srcId="{C8B8CF22-BC32-4AA5-8286-F4BD795AC6F1}" destId="{9049952E-8F0B-4FFD-AD87-10F1FDB281BE}" srcOrd="1" destOrd="0" presId="urn:microsoft.com/office/officeart/2005/8/layout/process1"/>
    <dgm:cxn modelId="{FCBF5B1C-2795-4CDE-AE9D-57F469EB0511}" type="presOf" srcId="{F75B3FBD-E2C2-4155-B2BA-D848656DFF8E}" destId="{72B98535-8DF3-46A8-916B-00597632F2C8}" srcOrd="0" destOrd="0" presId="urn:microsoft.com/office/officeart/2005/8/layout/process1"/>
    <dgm:cxn modelId="{F3E92773-1B06-4731-98A7-190ECBCD320C}" srcId="{F75B3FBD-E2C2-4155-B2BA-D848656DFF8E}" destId="{5AFE44BB-AC89-4F24-9A20-C4FC37EAA1A6}" srcOrd="4" destOrd="0" parTransId="{AA58A4CE-C1D5-4F44-94C1-754AC50496B5}" sibTransId="{E005E6A2-637D-4ED4-BEBA-68B834B71DF5}"/>
    <dgm:cxn modelId="{814CB39F-D9FE-4CE1-B226-0B1BD4F746E7}" type="presOf" srcId="{EF6AA142-1187-44BE-81C0-67244F004C30}" destId="{9DFD2B94-9BDE-477C-AE39-0B8B064B8D62}" srcOrd="0" destOrd="0" presId="urn:microsoft.com/office/officeart/2005/8/layout/process1"/>
    <dgm:cxn modelId="{EE9D2E38-5EBE-4B2B-A912-E64F3866EE09}" type="presOf" srcId="{ED1072E1-B985-474B-802C-E823BC03A43B}" destId="{CF092657-34E8-41E0-AF99-94B678408739}" srcOrd="1" destOrd="0" presId="urn:microsoft.com/office/officeart/2005/8/layout/process1"/>
    <dgm:cxn modelId="{FD6C1699-8CA1-4EF1-8809-358DAC8C0BAA}" srcId="{F75B3FBD-E2C2-4155-B2BA-D848656DFF8E}" destId="{CC1CEC4A-A502-41CA-A2BC-6DF9AD15BA54}" srcOrd="3" destOrd="0" parTransId="{0C10E8D2-0A90-4045-85A5-1E7FF9A7724C}" sibTransId="{B6AC85A6-2712-4B8B-9F58-1254B2E263CE}"/>
    <dgm:cxn modelId="{5CD8A0D7-C158-400A-BCBB-D850F8B83EC4}" srcId="{F75B3FBD-E2C2-4155-B2BA-D848656DFF8E}" destId="{62EFD23F-50B7-472A-A455-C9E6451B07A9}" srcOrd="1" destOrd="0" parTransId="{94F2189D-B80A-4220-A8C8-17444768D170}" sibTransId="{ED1072E1-B985-474B-802C-E823BC03A43B}"/>
    <dgm:cxn modelId="{C873E1C4-D22D-4876-B1EE-BAB7AFABC8E0}" type="presOf" srcId="{CC1CEC4A-A502-41CA-A2BC-6DF9AD15BA54}" destId="{B5D65668-3865-4FCA-AEB6-EFF83D62AD13}" srcOrd="0" destOrd="0" presId="urn:microsoft.com/office/officeart/2005/8/layout/process1"/>
    <dgm:cxn modelId="{A8E6D2B6-5474-4C92-A37B-15B142A2102C}" type="presOf" srcId="{B6AC85A6-2712-4B8B-9F58-1254B2E263CE}" destId="{9F1FA731-9C18-4E18-832F-40C4B28B63E8}" srcOrd="0" destOrd="0" presId="urn:microsoft.com/office/officeart/2005/8/layout/process1"/>
    <dgm:cxn modelId="{4CFBB3CD-F670-4A12-B9D4-F525126A92DE}" srcId="{F75B3FBD-E2C2-4155-B2BA-D848656DFF8E}" destId="{31EB18CC-84BA-49FF-BF66-4366476264AC}" srcOrd="2" destOrd="0" parTransId="{774CCEDA-70A5-4188-BBC9-DDC744D67809}" sibTransId="{D4E290BC-1A23-47B3-AC74-664AAC44C256}"/>
    <dgm:cxn modelId="{34691621-89FD-41CF-B903-923891ED37D0}" type="presOf" srcId="{5AFE44BB-AC89-4F24-9A20-C4FC37EAA1A6}" destId="{9ACE3793-66C0-4FAD-A0CC-D8EA3981A60D}" srcOrd="0" destOrd="0" presId="urn:microsoft.com/office/officeart/2005/8/layout/process1"/>
    <dgm:cxn modelId="{115BB457-CC73-4E03-9B8C-1735207FEDF6}" type="presOf" srcId="{D4E290BC-1A23-47B3-AC74-664AAC44C256}" destId="{8CA337A3-02BD-4EB0-B8D3-D45C1D4549C8}" srcOrd="0" destOrd="0" presId="urn:microsoft.com/office/officeart/2005/8/layout/process1"/>
    <dgm:cxn modelId="{D09C6CDF-46FA-403F-8895-7A1EDE6C2A0B}" type="presOf" srcId="{62EFD23F-50B7-472A-A455-C9E6451B07A9}" destId="{7E55DBBE-49B7-4605-A274-AFE987A05A44}" srcOrd="0" destOrd="0" presId="urn:microsoft.com/office/officeart/2005/8/layout/process1"/>
    <dgm:cxn modelId="{B5F00747-2F4A-4CF4-A0DD-9DBA0135778A}" type="presOf" srcId="{D4E290BC-1A23-47B3-AC74-664AAC44C256}" destId="{6965E511-3CEB-41E4-848F-EECB2E0136B9}" srcOrd="1" destOrd="0" presId="urn:microsoft.com/office/officeart/2005/8/layout/process1"/>
    <dgm:cxn modelId="{D285BB85-28A0-4EF2-80F0-D98C37001688}" type="presParOf" srcId="{72B98535-8DF3-46A8-916B-00597632F2C8}" destId="{9DFD2B94-9BDE-477C-AE39-0B8B064B8D62}" srcOrd="0" destOrd="0" presId="urn:microsoft.com/office/officeart/2005/8/layout/process1"/>
    <dgm:cxn modelId="{1C70BEA9-ACC7-433F-A677-6A45692A88B6}" type="presParOf" srcId="{72B98535-8DF3-46A8-916B-00597632F2C8}" destId="{DDABC6E6-36D9-46EB-BEEF-C34739F9DACA}" srcOrd="1" destOrd="0" presId="urn:microsoft.com/office/officeart/2005/8/layout/process1"/>
    <dgm:cxn modelId="{A1B440E2-61B7-420A-AAAD-978630FF86F8}" type="presParOf" srcId="{DDABC6E6-36D9-46EB-BEEF-C34739F9DACA}" destId="{9049952E-8F0B-4FFD-AD87-10F1FDB281BE}" srcOrd="0" destOrd="0" presId="urn:microsoft.com/office/officeart/2005/8/layout/process1"/>
    <dgm:cxn modelId="{63948FB7-5D55-421F-9813-3110CB087B3C}" type="presParOf" srcId="{72B98535-8DF3-46A8-916B-00597632F2C8}" destId="{7E55DBBE-49B7-4605-A274-AFE987A05A44}" srcOrd="2" destOrd="0" presId="urn:microsoft.com/office/officeart/2005/8/layout/process1"/>
    <dgm:cxn modelId="{4D155DD0-3720-4E17-9F64-87C6DA0F5E06}" type="presParOf" srcId="{72B98535-8DF3-46A8-916B-00597632F2C8}" destId="{512C3F8C-E869-4E7F-B698-7C8907DFD07A}" srcOrd="3" destOrd="0" presId="urn:microsoft.com/office/officeart/2005/8/layout/process1"/>
    <dgm:cxn modelId="{350306CB-BE27-4139-B414-3AD6BC9B8CB6}" type="presParOf" srcId="{512C3F8C-E869-4E7F-B698-7C8907DFD07A}" destId="{CF092657-34E8-41E0-AF99-94B678408739}" srcOrd="0" destOrd="0" presId="urn:microsoft.com/office/officeart/2005/8/layout/process1"/>
    <dgm:cxn modelId="{F883AF42-9603-4A38-B2AA-1DB8D7701743}" type="presParOf" srcId="{72B98535-8DF3-46A8-916B-00597632F2C8}" destId="{5334D624-F409-4055-B2BF-707990F53B08}" srcOrd="4" destOrd="0" presId="urn:microsoft.com/office/officeart/2005/8/layout/process1"/>
    <dgm:cxn modelId="{ABB088FA-05FD-4BED-B4FD-910045F132F8}" type="presParOf" srcId="{72B98535-8DF3-46A8-916B-00597632F2C8}" destId="{8CA337A3-02BD-4EB0-B8D3-D45C1D4549C8}" srcOrd="5" destOrd="0" presId="urn:microsoft.com/office/officeart/2005/8/layout/process1"/>
    <dgm:cxn modelId="{18A26BE6-27B6-42AF-B40F-A8DB00FD44D7}" type="presParOf" srcId="{8CA337A3-02BD-4EB0-B8D3-D45C1D4549C8}" destId="{6965E511-3CEB-41E4-848F-EECB2E0136B9}" srcOrd="0" destOrd="0" presId="urn:microsoft.com/office/officeart/2005/8/layout/process1"/>
    <dgm:cxn modelId="{219AA435-DFD5-4162-A23D-628297B96853}" type="presParOf" srcId="{72B98535-8DF3-46A8-916B-00597632F2C8}" destId="{B5D65668-3865-4FCA-AEB6-EFF83D62AD13}" srcOrd="6" destOrd="0" presId="urn:microsoft.com/office/officeart/2005/8/layout/process1"/>
    <dgm:cxn modelId="{4C3731B4-9765-4548-9FBB-DC48AE0F7B6A}" type="presParOf" srcId="{72B98535-8DF3-46A8-916B-00597632F2C8}" destId="{9F1FA731-9C18-4E18-832F-40C4B28B63E8}" srcOrd="7" destOrd="0" presId="urn:microsoft.com/office/officeart/2005/8/layout/process1"/>
    <dgm:cxn modelId="{E0143D73-C239-47DE-ACD1-94C3CDF8C5D5}" type="presParOf" srcId="{9F1FA731-9C18-4E18-832F-40C4B28B63E8}" destId="{C06BB56E-4E72-4DDD-84AC-E060F18B5C11}" srcOrd="0" destOrd="0" presId="urn:microsoft.com/office/officeart/2005/8/layout/process1"/>
    <dgm:cxn modelId="{B6244066-B5EA-4DDA-BE35-617E168CB717}" type="presParOf" srcId="{72B98535-8DF3-46A8-916B-00597632F2C8}" destId="{9ACE3793-66C0-4FAD-A0CC-D8EA3981A60D}" srcOrd="8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8F66D230-B2D9-41C3-A759-C2239419CFCF}" type="doc">
      <dgm:prSet loTypeId="urn:microsoft.com/office/officeart/2005/8/layout/vList2" loCatId="list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99C88907-6730-480C-97F5-5F875575361C}">
      <dgm:prSet phldrT="[Текст]"/>
      <dgm:spPr/>
      <dgm:t>
        <a:bodyPr/>
        <a:lstStyle/>
        <a:p>
          <a:pPr>
            <a:lnSpc>
              <a:spcPct val="100000"/>
            </a:lnSpc>
          </a:pPr>
          <a:r>
            <a:rPr lang="uk-UA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Обласна Олімпіада для дітей з особливими освітніми потребами «Сяйво надій»</a:t>
          </a:r>
          <a:endParaRPr lang="ru-RU" b="1" dirty="0">
            <a:solidFill>
              <a:schemeClr val="tx2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40AB4917-E15E-48FE-92AD-A8E61F20B674}" type="parTrans" cxnId="{89A12E22-DE04-4626-AA06-CCC5A86A5E61}">
      <dgm:prSet/>
      <dgm:spPr/>
      <dgm:t>
        <a:bodyPr/>
        <a:lstStyle/>
        <a:p>
          <a:endParaRPr lang="ru-RU"/>
        </a:p>
      </dgm:t>
    </dgm:pt>
    <dgm:pt modelId="{4BF56DBA-EF6A-46A3-812C-669A994949D5}" type="sibTrans" cxnId="{89A12E22-DE04-4626-AA06-CCC5A86A5E61}">
      <dgm:prSet/>
      <dgm:spPr/>
      <dgm:t>
        <a:bodyPr/>
        <a:lstStyle/>
        <a:p>
          <a:endParaRPr lang="ru-RU"/>
        </a:p>
      </dgm:t>
    </dgm:pt>
    <dgm:pt modelId="{6059D345-9DC5-426B-A885-8BD4657A1384}">
      <dgm:prSet phldrT="[Текст]"/>
      <dgm:spPr/>
      <dgm:t>
        <a:bodyPr/>
        <a:lstStyle/>
        <a:p>
          <a:r>
            <a:rPr lang="uk-UA" b="1" dirty="0" smtClean="0"/>
            <a:t>І МІСЦЕ  (2019 рік, 2018 </a:t>
          </a:r>
          <a:r>
            <a:rPr lang="uk-UA" b="1" dirty="0" err="1" smtClean="0"/>
            <a:t>рік</a:t>
          </a:r>
          <a:r>
            <a:rPr lang="uk-UA" b="1" dirty="0" smtClean="0"/>
            <a:t>, 2017 </a:t>
          </a:r>
          <a:r>
            <a:rPr lang="uk-UA" b="1" dirty="0" err="1" smtClean="0"/>
            <a:t>рік</a:t>
          </a:r>
          <a:r>
            <a:rPr lang="uk-UA" b="1" dirty="0" smtClean="0"/>
            <a:t>, 2016 </a:t>
          </a:r>
          <a:r>
            <a:rPr lang="uk-UA" b="1" dirty="0" err="1" smtClean="0"/>
            <a:t>рік</a:t>
          </a:r>
          <a:r>
            <a:rPr lang="uk-UA" b="1" dirty="0" smtClean="0"/>
            <a:t>)</a:t>
          </a:r>
          <a:endParaRPr lang="ru-RU" b="1" dirty="0"/>
        </a:p>
      </dgm:t>
    </dgm:pt>
    <dgm:pt modelId="{5C065584-1C2B-4D1C-A81F-D1D5B29583CD}" type="parTrans" cxnId="{2956B19A-E429-4D31-B015-587520CD1A5B}">
      <dgm:prSet/>
      <dgm:spPr/>
      <dgm:t>
        <a:bodyPr/>
        <a:lstStyle/>
        <a:p>
          <a:endParaRPr lang="ru-RU"/>
        </a:p>
      </dgm:t>
    </dgm:pt>
    <dgm:pt modelId="{04855E19-DD90-4206-8601-EB26DBDC6C33}" type="sibTrans" cxnId="{2956B19A-E429-4D31-B015-587520CD1A5B}">
      <dgm:prSet/>
      <dgm:spPr/>
      <dgm:t>
        <a:bodyPr/>
        <a:lstStyle/>
        <a:p>
          <a:endParaRPr lang="ru-RU"/>
        </a:p>
      </dgm:t>
    </dgm:pt>
    <dgm:pt modelId="{F057405E-6DBF-4059-BC3F-AF852737D6CA}">
      <dgm:prSet phldrT="[Текст]" custT="1"/>
      <dgm:spPr/>
      <dgm:t>
        <a:bodyPr/>
        <a:lstStyle/>
        <a:p>
          <a:pPr>
            <a:lnSpc>
              <a:spcPct val="100000"/>
            </a:lnSpc>
          </a:pPr>
          <a:r>
            <a:rPr lang="uk-UA" sz="16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Місцевий турнір з волейболу </a:t>
          </a:r>
        </a:p>
        <a:p>
          <a:pPr>
            <a:lnSpc>
              <a:spcPct val="100000"/>
            </a:lnSpc>
          </a:pPr>
          <a:r>
            <a:rPr lang="uk-UA" sz="16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імені Михайла Сусло</a:t>
          </a:r>
          <a:endParaRPr lang="ru-RU" sz="1600" b="1" dirty="0">
            <a:solidFill>
              <a:schemeClr val="tx2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F0B00C9F-26BE-4923-94C6-CAB45EBAD60F}" type="parTrans" cxnId="{3A147025-3F1A-4D83-82AF-A7BDC858C8EC}">
      <dgm:prSet/>
      <dgm:spPr/>
      <dgm:t>
        <a:bodyPr/>
        <a:lstStyle/>
        <a:p>
          <a:endParaRPr lang="ru-RU"/>
        </a:p>
      </dgm:t>
    </dgm:pt>
    <dgm:pt modelId="{3E7DD189-F589-4246-B7F1-40E340863A5A}" type="sibTrans" cxnId="{3A147025-3F1A-4D83-82AF-A7BDC858C8EC}">
      <dgm:prSet/>
      <dgm:spPr/>
      <dgm:t>
        <a:bodyPr/>
        <a:lstStyle/>
        <a:p>
          <a:endParaRPr lang="ru-RU"/>
        </a:p>
      </dgm:t>
    </dgm:pt>
    <dgm:pt modelId="{2A07108F-F708-4F13-8E5A-28A17A779895}">
      <dgm:prSet phldrT="[Текст]"/>
      <dgm:spPr/>
      <dgm:t>
        <a:bodyPr/>
        <a:lstStyle/>
        <a:p>
          <a:r>
            <a:rPr lang="uk-UA" b="1" dirty="0" smtClean="0"/>
            <a:t>І МІСЦЕ (2019 рік, 2018 </a:t>
          </a:r>
          <a:r>
            <a:rPr lang="uk-UA" b="1" dirty="0" err="1" smtClean="0"/>
            <a:t>рік</a:t>
          </a:r>
          <a:r>
            <a:rPr lang="uk-UA" b="1" dirty="0" smtClean="0"/>
            <a:t>, 2017 </a:t>
          </a:r>
          <a:r>
            <a:rPr lang="uk-UA" b="1" dirty="0" err="1" smtClean="0"/>
            <a:t>рік</a:t>
          </a:r>
          <a:r>
            <a:rPr lang="uk-UA" b="1" dirty="0" smtClean="0"/>
            <a:t>, 2016 </a:t>
          </a:r>
          <a:r>
            <a:rPr lang="uk-UA" b="1" dirty="0" err="1" smtClean="0"/>
            <a:t>рік</a:t>
          </a:r>
          <a:r>
            <a:rPr lang="uk-UA" b="1" dirty="0" smtClean="0"/>
            <a:t>, 2015 </a:t>
          </a:r>
          <a:r>
            <a:rPr lang="uk-UA" b="1" dirty="0" err="1" smtClean="0"/>
            <a:t>рік</a:t>
          </a:r>
          <a:r>
            <a:rPr lang="uk-UA" b="1" dirty="0" smtClean="0"/>
            <a:t>)</a:t>
          </a:r>
          <a:endParaRPr lang="ru-RU" b="1" dirty="0"/>
        </a:p>
      </dgm:t>
    </dgm:pt>
    <dgm:pt modelId="{89317D01-8E05-45EB-854D-ADFD5DCAB3CE}" type="parTrans" cxnId="{94853D53-D196-4B68-8E7B-485609DE8B87}">
      <dgm:prSet/>
      <dgm:spPr/>
      <dgm:t>
        <a:bodyPr/>
        <a:lstStyle/>
        <a:p>
          <a:endParaRPr lang="ru-RU"/>
        </a:p>
      </dgm:t>
    </dgm:pt>
    <dgm:pt modelId="{4DD54A3D-0587-4208-A719-F4495188B5B5}" type="sibTrans" cxnId="{94853D53-D196-4B68-8E7B-485609DE8B87}">
      <dgm:prSet/>
      <dgm:spPr/>
      <dgm:t>
        <a:bodyPr/>
        <a:lstStyle/>
        <a:p>
          <a:endParaRPr lang="ru-RU"/>
        </a:p>
      </dgm:t>
    </dgm:pt>
    <dgm:pt modelId="{EAC60F54-789A-4E7A-B351-460D327F9CA0}" type="pres">
      <dgm:prSet presAssocID="{8F66D230-B2D9-41C3-A759-C2239419CFC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A79E7E3-0131-4B84-84F2-74209786FFE4}" type="pres">
      <dgm:prSet presAssocID="{99C88907-6730-480C-97F5-5F875575361C}" presName="parentText" presStyleLbl="node1" presStyleIdx="0" presStyleCnt="2" custScaleY="128738" custLinFactNeighborX="1639" custLinFactNeighborY="-2640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356E3EC-63AA-4518-A68D-0DB48519A6AD}" type="pres">
      <dgm:prSet presAssocID="{99C88907-6730-480C-97F5-5F875575361C}" presName="childTex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9C3503-6229-4667-AF25-BF3D2F837C28}" type="pres">
      <dgm:prSet presAssocID="{F057405E-6DBF-4059-BC3F-AF852737D6CA}" presName="parentText" presStyleLbl="node1" presStyleIdx="1" presStyleCnt="2" custScaleX="100000" custScaleY="9295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F184F3D-5539-40A8-9F62-5081791DA084}" type="pres">
      <dgm:prSet presAssocID="{F057405E-6DBF-4059-BC3F-AF852737D6CA}" presName="childTex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50966F0-1C07-4579-AC73-946F6304FD1E}" type="presOf" srcId="{99C88907-6730-480C-97F5-5F875575361C}" destId="{2A79E7E3-0131-4B84-84F2-74209786FFE4}" srcOrd="0" destOrd="0" presId="urn:microsoft.com/office/officeart/2005/8/layout/vList2"/>
    <dgm:cxn modelId="{94853D53-D196-4B68-8E7B-485609DE8B87}" srcId="{F057405E-6DBF-4059-BC3F-AF852737D6CA}" destId="{2A07108F-F708-4F13-8E5A-28A17A779895}" srcOrd="0" destOrd="0" parTransId="{89317D01-8E05-45EB-854D-ADFD5DCAB3CE}" sibTransId="{4DD54A3D-0587-4208-A719-F4495188B5B5}"/>
    <dgm:cxn modelId="{3A147025-3F1A-4D83-82AF-A7BDC858C8EC}" srcId="{8F66D230-B2D9-41C3-A759-C2239419CFCF}" destId="{F057405E-6DBF-4059-BC3F-AF852737D6CA}" srcOrd="1" destOrd="0" parTransId="{F0B00C9F-26BE-4923-94C6-CAB45EBAD60F}" sibTransId="{3E7DD189-F589-4246-B7F1-40E340863A5A}"/>
    <dgm:cxn modelId="{2956B19A-E429-4D31-B015-587520CD1A5B}" srcId="{99C88907-6730-480C-97F5-5F875575361C}" destId="{6059D345-9DC5-426B-A885-8BD4657A1384}" srcOrd="0" destOrd="0" parTransId="{5C065584-1C2B-4D1C-A81F-D1D5B29583CD}" sibTransId="{04855E19-DD90-4206-8601-EB26DBDC6C33}"/>
    <dgm:cxn modelId="{30027802-25C9-4FCB-81F5-86D043E65558}" type="presOf" srcId="{F057405E-6DBF-4059-BC3F-AF852737D6CA}" destId="{459C3503-6229-4667-AF25-BF3D2F837C28}" srcOrd="0" destOrd="0" presId="urn:microsoft.com/office/officeart/2005/8/layout/vList2"/>
    <dgm:cxn modelId="{A297141B-844E-4F27-B352-E231FAC9B406}" type="presOf" srcId="{8F66D230-B2D9-41C3-A759-C2239419CFCF}" destId="{EAC60F54-789A-4E7A-B351-460D327F9CA0}" srcOrd="0" destOrd="0" presId="urn:microsoft.com/office/officeart/2005/8/layout/vList2"/>
    <dgm:cxn modelId="{86824E44-7A7A-4FB2-98E3-1A4FFAE18DC9}" type="presOf" srcId="{2A07108F-F708-4F13-8E5A-28A17A779895}" destId="{7F184F3D-5539-40A8-9F62-5081791DA084}" srcOrd="0" destOrd="0" presId="urn:microsoft.com/office/officeart/2005/8/layout/vList2"/>
    <dgm:cxn modelId="{89A12E22-DE04-4626-AA06-CCC5A86A5E61}" srcId="{8F66D230-B2D9-41C3-A759-C2239419CFCF}" destId="{99C88907-6730-480C-97F5-5F875575361C}" srcOrd="0" destOrd="0" parTransId="{40AB4917-E15E-48FE-92AD-A8E61F20B674}" sibTransId="{4BF56DBA-EF6A-46A3-812C-669A994949D5}"/>
    <dgm:cxn modelId="{38BC7233-DB72-42EE-989A-641CE64B8012}" type="presOf" srcId="{6059D345-9DC5-426B-A885-8BD4657A1384}" destId="{9356E3EC-63AA-4518-A68D-0DB48519A6AD}" srcOrd="0" destOrd="0" presId="urn:microsoft.com/office/officeart/2005/8/layout/vList2"/>
    <dgm:cxn modelId="{B1C3FDC7-0CE9-42B3-ADFC-88E8820799F8}" type="presParOf" srcId="{EAC60F54-789A-4E7A-B351-460D327F9CA0}" destId="{2A79E7E3-0131-4B84-84F2-74209786FFE4}" srcOrd="0" destOrd="0" presId="urn:microsoft.com/office/officeart/2005/8/layout/vList2"/>
    <dgm:cxn modelId="{6097C3E9-B308-410F-A120-58620BEB34D1}" type="presParOf" srcId="{EAC60F54-789A-4E7A-B351-460D327F9CA0}" destId="{9356E3EC-63AA-4518-A68D-0DB48519A6AD}" srcOrd="1" destOrd="0" presId="urn:microsoft.com/office/officeart/2005/8/layout/vList2"/>
    <dgm:cxn modelId="{276A37ED-0FFC-40B0-B56C-1E52963B03E8}" type="presParOf" srcId="{EAC60F54-789A-4E7A-B351-460D327F9CA0}" destId="{459C3503-6229-4667-AF25-BF3D2F837C28}" srcOrd="2" destOrd="0" presId="urn:microsoft.com/office/officeart/2005/8/layout/vList2"/>
    <dgm:cxn modelId="{55F672B0-C213-4018-B517-472FD56A4F4E}" type="presParOf" srcId="{EAC60F54-789A-4E7A-B351-460D327F9CA0}" destId="{7F184F3D-5539-40A8-9F62-5081791DA084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A307E3AD-ED7B-4FA2-BB7E-A8D3B90E6152}" type="doc">
      <dgm:prSet loTypeId="urn:microsoft.com/office/officeart/2005/8/layout/vList5" loCatId="list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C014A295-574C-45F1-9F8E-FD87C6D17F2E}">
      <dgm:prSet phldrT="[Текст]"/>
      <dgm:spPr/>
      <dgm:t>
        <a:bodyPr/>
        <a:lstStyle/>
        <a:p>
          <a:r>
            <a:rPr lang="uk-UA" dirty="0" smtClean="0"/>
            <a:t>18 учнів</a:t>
          </a:r>
          <a:endParaRPr lang="ru-RU" dirty="0"/>
        </a:p>
      </dgm:t>
    </dgm:pt>
    <dgm:pt modelId="{00F4E5BF-E61C-4617-92E7-E60E5943AC2A}" type="parTrans" cxnId="{534D483C-1E65-40DE-AE07-14BE23D7E8D5}">
      <dgm:prSet/>
      <dgm:spPr/>
      <dgm:t>
        <a:bodyPr/>
        <a:lstStyle/>
        <a:p>
          <a:endParaRPr lang="ru-RU"/>
        </a:p>
      </dgm:t>
    </dgm:pt>
    <dgm:pt modelId="{B96F4A7F-6258-4922-B374-F0994544F034}" type="sibTrans" cxnId="{534D483C-1E65-40DE-AE07-14BE23D7E8D5}">
      <dgm:prSet/>
      <dgm:spPr/>
      <dgm:t>
        <a:bodyPr/>
        <a:lstStyle/>
        <a:p>
          <a:endParaRPr lang="ru-RU"/>
        </a:p>
      </dgm:t>
    </dgm:pt>
    <dgm:pt modelId="{ED1EF690-3573-4ACE-ADE9-CE3510F6C6FC}">
      <dgm:prSet phldrT="[Текст]"/>
      <dgm:spPr/>
      <dgm:t>
        <a:bodyPr/>
        <a:lstStyle/>
        <a:p>
          <a:r>
            <a:rPr lang="uk-UA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ІІІ ступінь закладу освіти</a:t>
          </a:r>
          <a:endParaRPr lang="ru-RU" b="1" dirty="0">
            <a:solidFill>
              <a:schemeClr val="tx2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9B3E003A-5487-4334-B8F5-5F6F01CA4352}" type="parTrans" cxnId="{632A72A7-BA58-4285-8AA7-2A336F327DE6}">
      <dgm:prSet/>
      <dgm:spPr/>
      <dgm:t>
        <a:bodyPr/>
        <a:lstStyle/>
        <a:p>
          <a:endParaRPr lang="ru-RU"/>
        </a:p>
      </dgm:t>
    </dgm:pt>
    <dgm:pt modelId="{FB8FCDF4-9756-4ACB-8FF0-C3374B3A79E4}" type="sibTrans" cxnId="{632A72A7-BA58-4285-8AA7-2A336F327DE6}">
      <dgm:prSet/>
      <dgm:spPr/>
      <dgm:t>
        <a:bodyPr/>
        <a:lstStyle/>
        <a:p>
          <a:endParaRPr lang="ru-RU"/>
        </a:p>
      </dgm:t>
    </dgm:pt>
    <dgm:pt modelId="{9DEA2EBC-C141-47B9-969D-317D75C4CEA6}">
      <dgm:prSet phldrT="[Текст]"/>
      <dgm:spPr/>
      <dgm:t>
        <a:bodyPr/>
        <a:lstStyle/>
        <a:p>
          <a:r>
            <a:rPr lang="uk-UA" dirty="0" smtClean="0"/>
            <a:t>1 учень</a:t>
          </a:r>
          <a:endParaRPr lang="ru-RU" dirty="0"/>
        </a:p>
      </dgm:t>
    </dgm:pt>
    <dgm:pt modelId="{50F20C4A-CB21-46B5-8514-612DE04F3DC7}" type="parTrans" cxnId="{EFE54F85-D6E1-4A32-B6B3-C6FBBFFCFFDE}">
      <dgm:prSet/>
      <dgm:spPr/>
      <dgm:t>
        <a:bodyPr/>
        <a:lstStyle/>
        <a:p>
          <a:endParaRPr lang="ru-RU"/>
        </a:p>
      </dgm:t>
    </dgm:pt>
    <dgm:pt modelId="{6F294D4E-C6AB-4DE6-B9ED-64814FD8C50A}" type="sibTrans" cxnId="{EFE54F85-D6E1-4A32-B6B3-C6FBBFFCFFDE}">
      <dgm:prSet/>
      <dgm:spPr/>
      <dgm:t>
        <a:bodyPr/>
        <a:lstStyle/>
        <a:p>
          <a:endParaRPr lang="ru-RU"/>
        </a:p>
      </dgm:t>
    </dgm:pt>
    <dgm:pt modelId="{A184E287-8D75-4C0B-801D-C6B947ED7DB5}">
      <dgm:prSet phldrT="[Текст]"/>
      <dgm:spPr/>
      <dgm:t>
        <a:bodyPr/>
        <a:lstStyle/>
        <a:p>
          <a:r>
            <a:rPr lang="uk-UA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Технікуми, ліцеї, училища</a:t>
          </a:r>
          <a:endParaRPr lang="ru-RU" b="1" dirty="0">
            <a:solidFill>
              <a:schemeClr val="tx2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381A06AE-240C-4CF7-890B-98CCF91A74DA}" type="sibTrans" cxnId="{B92AF623-187A-4741-9D46-34CF9089F9FD}">
      <dgm:prSet/>
      <dgm:spPr/>
      <dgm:t>
        <a:bodyPr/>
        <a:lstStyle/>
        <a:p>
          <a:endParaRPr lang="ru-RU"/>
        </a:p>
      </dgm:t>
    </dgm:pt>
    <dgm:pt modelId="{824DFD6E-D4BC-4BB9-AF33-CC477F40F08D}" type="parTrans" cxnId="{B92AF623-187A-4741-9D46-34CF9089F9FD}">
      <dgm:prSet/>
      <dgm:spPr/>
      <dgm:t>
        <a:bodyPr/>
        <a:lstStyle/>
        <a:p>
          <a:endParaRPr lang="ru-RU"/>
        </a:p>
      </dgm:t>
    </dgm:pt>
    <dgm:pt modelId="{28A8657F-D326-4DB7-96E4-C549F8C61662}" type="pres">
      <dgm:prSet presAssocID="{A307E3AD-ED7B-4FA2-BB7E-A8D3B90E615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77900FA-E773-45C9-B6E8-634C700F242F}" type="pres">
      <dgm:prSet presAssocID="{A184E287-8D75-4C0B-801D-C6B947ED7DB5}" presName="linNode" presStyleCnt="0"/>
      <dgm:spPr/>
    </dgm:pt>
    <dgm:pt modelId="{5198A2B7-33C9-416B-879A-6FF10F2C8B99}" type="pres">
      <dgm:prSet presAssocID="{A184E287-8D75-4C0B-801D-C6B947ED7DB5}" presName="parentText" presStyleLbl="node1" presStyleIdx="0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25E6A92-81D1-4248-88F9-BA54E632CDDD}" type="pres">
      <dgm:prSet presAssocID="{A184E287-8D75-4C0B-801D-C6B947ED7DB5}" presName="descendantText" presStyleLbl="alignAccFollowNode1" presStyleIdx="0" presStyleCnt="2" custScaleX="6492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4629DE9-2019-4EC0-AF67-855713CB1A13}" type="pres">
      <dgm:prSet presAssocID="{381A06AE-240C-4CF7-890B-98CCF91A74DA}" presName="sp" presStyleCnt="0"/>
      <dgm:spPr/>
    </dgm:pt>
    <dgm:pt modelId="{0A34D292-EAB2-451B-B6DC-5BDF5C93DA31}" type="pres">
      <dgm:prSet presAssocID="{ED1EF690-3573-4ACE-ADE9-CE3510F6C6FC}" presName="linNode" presStyleCnt="0"/>
      <dgm:spPr/>
    </dgm:pt>
    <dgm:pt modelId="{5E10170D-F3B1-472B-81C7-0043CF47255E}" type="pres">
      <dgm:prSet presAssocID="{ED1EF690-3573-4ACE-ADE9-CE3510F6C6FC}" presName="parentText" presStyleLbl="node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4AD3191-9C1E-42F3-A706-F3AA5457E0BD}" type="pres">
      <dgm:prSet presAssocID="{ED1EF690-3573-4ACE-ADE9-CE3510F6C6FC}" presName="descendantText" presStyleLbl="alignAccFollowNode1" presStyleIdx="1" presStyleCnt="2" custScaleX="6492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FE54F85-D6E1-4A32-B6B3-C6FBBFFCFFDE}" srcId="{ED1EF690-3573-4ACE-ADE9-CE3510F6C6FC}" destId="{9DEA2EBC-C141-47B9-969D-317D75C4CEA6}" srcOrd="0" destOrd="0" parTransId="{50F20C4A-CB21-46B5-8514-612DE04F3DC7}" sibTransId="{6F294D4E-C6AB-4DE6-B9ED-64814FD8C50A}"/>
    <dgm:cxn modelId="{534D483C-1E65-40DE-AE07-14BE23D7E8D5}" srcId="{A184E287-8D75-4C0B-801D-C6B947ED7DB5}" destId="{C014A295-574C-45F1-9F8E-FD87C6D17F2E}" srcOrd="0" destOrd="0" parTransId="{00F4E5BF-E61C-4617-92E7-E60E5943AC2A}" sibTransId="{B96F4A7F-6258-4922-B374-F0994544F034}"/>
    <dgm:cxn modelId="{99BD62A9-8987-48BA-88C4-4A9B6ADB050B}" type="presOf" srcId="{9DEA2EBC-C141-47B9-969D-317D75C4CEA6}" destId="{F4AD3191-9C1E-42F3-A706-F3AA5457E0BD}" srcOrd="0" destOrd="0" presId="urn:microsoft.com/office/officeart/2005/8/layout/vList5"/>
    <dgm:cxn modelId="{B92AF623-187A-4741-9D46-34CF9089F9FD}" srcId="{A307E3AD-ED7B-4FA2-BB7E-A8D3B90E6152}" destId="{A184E287-8D75-4C0B-801D-C6B947ED7DB5}" srcOrd="0" destOrd="0" parTransId="{824DFD6E-D4BC-4BB9-AF33-CC477F40F08D}" sibTransId="{381A06AE-240C-4CF7-890B-98CCF91A74DA}"/>
    <dgm:cxn modelId="{632A72A7-BA58-4285-8AA7-2A336F327DE6}" srcId="{A307E3AD-ED7B-4FA2-BB7E-A8D3B90E6152}" destId="{ED1EF690-3573-4ACE-ADE9-CE3510F6C6FC}" srcOrd="1" destOrd="0" parTransId="{9B3E003A-5487-4334-B8F5-5F6F01CA4352}" sibTransId="{FB8FCDF4-9756-4ACB-8FF0-C3374B3A79E4}"/>
    <dgm:cxn modelId="{DA5FE570-5996-4FDB-8010-4B2AD160A911}" type="presOf" srcId="{C014A295-574C-45F1-9F8E-FD87C6D17F2E}" destId="{F25E6A92-81D1-4248-88F9-BA54E632CDDD}" srcOrd="0" destOrd="0" presId="urn:microsoft.com/office/officeart/2005/8/layout/vList5"/>
    <dgm:cxn modelId="{D61DCAC8-EB40-4674-9E49-48F3ABDF1E89}" type="presOf" srcId="{A307E3AD-ED7B-4FA2-BB7E-A8D3B90E6152}" destId="{28A8657F-D326-4DB7-96E4-C549F8C61662}" srcOrd="0" destOrd="0" presId="urn:microsoft.com/office/officeart/2005/8/layout/vList5"/>
    <dgm:cxn modelId="{FC9A9D29-5275-48F1-A39B-119323C5C2EA}" type="presOf" srcId="{ED1EF690-3573-4ACE-ADE9-CE3510F6C6FC}" destId="{5E10170D-F3B1-472B-81C7-0043CF47255E}" srcOrd="0" destOrd="0" presId="urn:microsoft.com/office/officeart/2005/8/layout/vList5"/>
    <dgm:cxn modelId="{D8DB9EBA-CAF6-48FF-83DE-C879C82F9B62}" type="presOf" srcId="{A184E287-8D75-4C0B-801D-C6B947ED7DB5}" destId="{5198A2B7-33C9-416B-879A-6FF10F2C8B99}" srcOrd="0" destOrd="0" presId="urn:microsoft.com/office/officeart/2005/8/layout/vList5"/>
    <dgm:cxn modelId="{C7DCE7BB-4114-4841-9F88-A24474B3DBAB}" type="presParOf" srcId="{28A8657F-D326-4DB7-96E4-C549F8C61662}" destId="{D77900FA-E773-45C9-B6E8-634C700F242F}" srcOrd="0" destOrd="0" presId="urn:microsoft.com/office/officeart/2005/8/layout/vList5"/>
    <dgm:cxn modelId="{A02A3D4C-5802-45E6-BBC2-A8B95D8437F1}" type="presParOf" srcId="{D77900FA-E773-45C9-B6E8-634C700F242F}" destId="{5198A2B7-33C9-416B-879A-6FF10F2C8B99}" srcOrd="0" destOrd="0" presId="urn:microsoft.com/office/officeart/2005/8/layout/vList5"/>
    <dgm:cxn modelId="{5375A596-1ECA-4D16-A672-A03E97E88DA8}" type="presParOf" srcId="{D77900FA-E773-45C9-B6E8-634C700F242F}" destId="{F25E6A92-81D1-4248-88F9-BA54E632CDDD}" srcOrd="1" destOrd="0" presId="urn:microsoft.com/office/officeart/2005/8/layout/vList5"/>
    <dgm:cxn modelId="{5D9B42D7-6E56-46D6-BAE7-8F299604996B}" type="presParOf" srcId="{28A8657F-D326-4DB7-96E4-C549F8C61662}" destId="{E4629DE9-2019-4EC0-AF67-855713CB1A13}" srcOrd="1" destOrd="0" presId="urn:microsoft.com/office/officeart/2005/8/layout/vList5"/>
    <dgm:cxn modelId="{3CC48952-7C63-4239-BD02-F5484AD2F881}" type="presParOf" srcId="{28A8657F-D326-4DB7-96E4-C549F8C61662}" destId="{0A34D292-EAB2-451B-B6DC-5BDF5C93DA31}" srcOrd="2" destOrd="0" presId="urn:microsoft.com/office/officeart/2005/8/layout/vList5"/>
    <dgm:cxn modelId="{D492981F-64D9-42D7-8810-BAAFC1E20EA2}" type="presParOf" srcId="{0A34D292-EAB2-451B-B6DC-5BDF5C93DA31}" destId="{5E10170D-F3B1-472B-81C7-0043CF47255E}" srcOrd="0" destOrd="0" presId="urn:microsoft.com/office/officeart/2005/8/layout/vList5"/>
    <dgm:cxn modelId="{59106DFE-7B65-4961-A130-A90FE55F598E}" type="presParOf" srcId="{0A34D292-EAB2-451B-B6DC-5BDF5C93DA31}" destId="{F4AD3191-9C1E-42F3-A706-F3AA5457E0BD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95F3C8-341D-4EBD-ACBD-8C1EC600D713}">
      <dsp:nvSpPr>
        <dsp:cNvPr id="0" name=""/>
        <dsp:cNvSpPr/>
      </dsp:nvSpPr>
      <dsp:spPr>
        <a:xfrm>
          <a:off x="60468" y="439"/>
          <a:ext cx="1799760" cy="1079856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43000"/>
                <a:satMod val="165000"/>
              </a:schemeClr>
            </a:gs>
            <a:gs pos="55000">
              <a:schemeClr val="accent2">
                <a:hueOff val="0"/>
                <a:satOff val="0"/>
                <a:lumOff val="0"/>
                <a:alphaOff val="0"/>
                <a:tint val="83000"/>
                <a:satMod val="15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200" b="1" kern="1200" dirty="0" smtClean="0">
              <a:solidFill>
                <a:schemeClr val="tx2">
                  <a:lumMod val="75000"/>
                </a:schemeClr>
              </a:solidFill>
            </a:rPr>
            <a:t>Автономія закладу дає широкі можливості для його розвитку</a:t>
          </a:r>
          <a:endParaRPr lang="ru-RU" sz="1200" b="1" kern="1200" dirty="0">
            <a:solidFill>
              <a:schemeClr val="tx2">
                <a:lumMod val="75000"/>
              </a:schemeClr>
            </a:solidFill>
          </a:endParaRPr>
        </a:p>
      </dsp:txBody>
      <dsp:txXfrm>
        <a:off x="60468" y="439"/>
        <a:ext cx="1799760" cy="1079856"/>
      </dsp:txXfrm>
    </dsp:sp>
    <dsp:sp modelId="{8F9B32BF-78E7-445B-A88A-C4C887C2243F}">
      <dsp:nvSpPr>
        <dsp:cNvPr id="0" name=""/>
        <dsp:cNvSpPr/>
      </dsp:nvSpPr>
      <dsp:spPr>
        <a:xfrm>
          <a:off x="2025824" y="0"/>
          <a:ext cx="1799760" cy="1079856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43000"/>
                <a:satMod val="165000"/>
              </a:schemeClr>
            </a:gs>
            <a:gs pos="55000">
              <a:schemeClr val="accent3">
                <a:hueOff val="0"/>
                <a:satOff val="0"/>
                <a:lumOff val="0"/>
                <a:alphaOff val="0"/>
                <a:tint val="83000"/>
                <a:satMod val="155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200" b="1" kern="1200" dirty="0" smtClean="0">
              <a:solidFill>
                <a:schemeClr val="tx2">
                  <a:lumMod val="75000"/>
                </a:schemeClr>
              </a:solidFill>
            </a:rPr>
            <a:t>Сучасне матеріально-технічне забезпечення</a:t>
          </a:r>
          <a:endParaRPr lang="ru-RU" sz="1200" b="1" kern="1200" dirty="0">
            <a:solidFill>
              <a:schemeClr val="tx2">
                <a:lumMod val="75000"/>
              </a:schemeClr>
            </a:solidFill>
          </a:endParaRPr>
        </a:p>
      </dsp:txBody>
      <dsp:txXfrm>
        <a:off x="2025824" y="0"/>
        <a:ext cx="1799760" cy="1079856"/>
      </dsp:txXfrm>
    </dsp:sp>
    <dsp:sp modelId="{98129483-2E23-4E2E-BC33-5A952D99C4A2}">
      <dsp:nvSpPr>
        <dsp:cNvPr id="0" name=""/>
        <dsp:cNvSpPr/>
      </dsp:nvSpPr>
      <dsp:spPr>
        <a:xfrm>
          <a:off x="60468" y="1260271"/>
          <a:ext cx="1799760" cy="1079856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43000"/>
                <a:satMod val="165000"/>
              </a:schemeClr>
            </a:gs>
            <a:gs pos="55000">
              <a:schemeClr val="accent4">
                <a:hueOff val="0"/>
                <a:satOff val="0"/>
                <a:lumOff val="0"/>
                <a:alphaOff val="0"/>
                <a:tint val="83000"/>
                <a:satMod val="155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200" b="1" kern="1200" dirty="0" smtClean="0">
              <a:solidFill>
                <a:schemeClr val="tx2">
                  <a:lumMod val="75000"/>
                </a:schemeClr>
              </a:solidFill>
            </a:rPr>
            <a:t>Розвиток кадрового потенціалу, академічна доброчесність</a:t>
          </a:r>
          <a:endParaRPr lang="ru-RU" sz="1200" b="1" kern="1200" dirty="0">
            <a:solidFill>
              <a:schemeClr val="tx2">
                <a:lumMod val="75000"/>
              </a:schemeClr>
            </a:solidFill>
          </a:endParaRPr>
        </a:p>
      </dsp:txBody>
      <dsp:txXfrm>
        <a:off x="60468" y="1260271"/>
        <a:ext cx="1799760" cy="1079856"/>
      </dsp:txXfrm>
    </dsp:sp>
    <dsp:sp modelId="{BAE6C182-B42F-42A9-B627-B3343779B8EC}">
      <dsp:nvSpPr>
        <dsp:cNvPr id="0" name=""/>
        <dsp:cNvSpPr/>
      </dsp:nvSpPr>
      <dsp:spPr>
        <a:xfrm>
          <a:off x="2040204" y="1260271"/>
          <a:ext cx="1799760" cy="1079856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43000"/>
                <a:satMod val="165000"/>
              </a:schemeClr>
            </a:gs>
            <a:gs pos="55000">
              <a:schemeClr val="accent5">
                <a:hueOff val="0"/>
                <a:satOff val="0"/>
                <a:lumOff val="0"/>
                <a:alphaOff val="0"/>
                <a:tint val="83000"/>
                <a:satMod val="155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200" b="1" kern="1200" dirty="0" smtClean="0">
              <a:solidFill>
                <a:schemeClr val="tx2">
                  <a:lumMod val="75000"/>
                </a:schemeClr>
              </a:solidFill>
            </a:rPr>
            <a:t>Здійснення тифлопедагогічного супроводу, вибір форми навчання</a:t>
          </a:r>
          <a:endParaRPr lang="ru-RU" sz="1200" b="1" kern="1200" dirty="0">
            <a:solidFill>
              <a:schemeClr val="tx2">
                <a:lumMod val="75000"/>
              </a:schemeClr>
            </a:solidFill>
          </a:endParaRPr>
        </a:p>
      </dsp:txBody>
      <dsp:txXfrm>
        <a:off x="2040204" y="1260271"/>
        <a:ext cx="1799760" cy="1079856"/>
      </dsp:txXfrm>
    </dsp:sp>
    <dsp:sp modelId="{C06037F2-424B-4A21-95FA-18C440F41B85}">
      <dsp:nvSpPr>
        <dsp:cNvPr id="0" name=""/>
        <dsp:cNvSpPr/>
      </dsp:nvSpPr>
      <dsp:spPr>
        <a:xfrm>
          <a:off x="1050336" y="2520104"/>
          <a:ext cx="1799760" cy="1079856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43000"/>
                <a:satMod val="165000"/>
              </a:schemeClr>
            </a:gs>
            <a:gs pos="55000">
              <a:schemeClr val="accent6">
                <a:hueOff val="0"/>
                <a:satOff val="0"/>
                <a:lumOff val="0"/>
                <a:alphaOff val="0"/>
                <a:tint val="83000"/>
                <a:satMod val="155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200" b="1" kern="1200" dirty="0" smtClean="0">
              <a:solidFill>
                <a:schemeClr val="tx2">
                  <a:lumMod val="75000"/>
                </a:schemeClr>
              </a:solidFill>
            </a:rPr>
            <a:t>Прозорість та інформаційна відкритість-громадська оцінка роботи закладу</a:t>
          </a:r>
          <a:endParaRPr lang="ru-RU" sz="1200" b="1" kern="1200" dirty="0">
            <a:solidFill>
              <a:schemeClr val="tx2">
                <a:lumMod val="75000"/>
              </a:schemeClr>
            </a:solidFill>
          </a:endParaRPr>
        </a:p>
      </dsp:txBody>
      <dsp:txXfrm>
        <a:off x="1050336" y="2520104"/>
        <a:ext cx="1799760" cy="1079856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8C6213-58F7-4994-84AA-57D4CBA92514}">
      <dsp:nvSpPr>
        <dsp:cNvPr id="0" name=""/>
        <dsp:cNvSpPr/>
      </dsp:nvSpPr>
      <dsp:spPr>
        <a:xfrm>
          <a:off x="5198" y="483031"/>
          <a:ext cx="1454434" cy="90614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43000"/>
                <a:satMod val="165000"/>
              </a:schemeClr>
            </a:gs>
            <a:gs pos="55000">
              <a:schemeClr val="accent2">
                <a:hueOff val="0"/>
                <a:satOff val="0"/>
                <a:lumOff val="0"/>
                <a:alphaOff val="0"/>
                <a:tint val="83000"/>
                <a:satMod val="15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b="1" kern="12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Відпущено 3589 процедур</a:t>
          </a:r>
          <a:endParaRPr lang="ru-RU" sz="1400" b="1" kern="1200" dirty="0">
            <a:solidFill>
              <a:schemeClr val="tx2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1738" y="509571"/>
        <a:ext cx="1401354" cy="853064"/>
      </dsp:txXfrm>
    </dsp:sp>
    <dsp:sp modelId="{C65B5755-9E8E-4F74-8960-530711595A27}">
      <dsp:nvSpPr>
        <dsp:cNvPr id="0" name=""/>
        <dsp:cNvSpPr/>
      </dsp:nvSpPr>
      <dsp:spPr>
        <a:xfrm>
          <a:off x="1547428" y="827237"/>
          <a:ext cx="186127" cy="217733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/>
        </a:p>
      </dsp:txBody>
      <dsp:txXfrm>
        <a:off x="1547428" y="870784"/>
        <a:ext cx="130289" cy="130639"/>
      </dsp:txXfrm>
    </dsp:sp>
    <dsp:sp modelId="{C8A80EA7-B4D3-4229-864C-924E9C0E841F}">
      <dsp:nvSpPr>
        <dsp:cNvPr id="0" name=""/>
        <dsp:cNvSpPr/>
      </dsp:nvSpPr>
      <dsp:spPr>
        <a:xfrm>
          <a:off x="1810816" y="499353"/>
          <a:ext cx="1510878" cy="87350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43000"/>
                <a:satMod val="165000"/>
              </a:schemeClr>
            </a:gs>
            <a:gs pos="55000">
              <a:schemeClr val="accent3">
                <a:hueOff val="0"/>
                <a:satOff val="0"/>
                <a:lumOff val="0"/>
                <a:alphaOff val="0"/>
                <a:tint val="83000"/>
                <a:satMod val="155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200" b="1" kern="12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Придбано медикаментів на </a:t>
          </a:r>
          <a:r>
            <a:rPr lang="uk-UA" sz="1400" b="1" kern="12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70 </a:t>
          </a:r>
          <a:r>
            <a:rPr lang="uk-UA" sz="1200" b="1" kern="12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тис.грн</a:t>
          </a:r>
          <a:r>
            <a:rPr lang="uk-UA" sz="1000" b="1" kern="1200" dirty="0" smtClean="0">
              <a:latin typeface="Times New Roman" pitchFamily="18" charset="0"/>
              <a:cs typeface="Times New Roman" pitchFamily="18" charset="0"/>
            </a:rPr>
            <a:t>.</a:t>
          </a:r>
          <a:endParaRPr lang="ru-RU" sz="10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1836400" y="524937"/>
        <a:ext cx="1459710" cy="822333"/>
      </dsp:txXfrm>
    </dsp:sp>
    <dsp:sp modelId="{526C28F6-F132-4EC3-94E1-7E9A9463AC38}">
      <dsp:nvSpPr>
        <dsp:cNvPr id="0" name=""/>
        <dsp:cNvSpPr/>
      </dsp:nvSpPr>
      <dsp:spPr>
        <a:xfrm>
          <a:off x="3409490" y="827237"/>
          <a:ext cx="186127" cy="217733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/>
        </a:p>
      </dsp:txBody>
      <dsp:txXfrm>
        <a:off x="3409490" y="870784"/>
        <a:ext cx="130289" cy="130639"/>
      </dsp:txXfrm>
    </dsp:sp>
    <dsp:sp modelId="{E60C9733-453C-4DDE-86AD-5A953A7DD5AB}">
      <dsp:nvSpPr>
        <dsp:cNvPr id="0" name=""/>
        <dsp:cNvSpPr/>
      </dsp:nvSpPr>
      <dsp:spPr>
        <a:xfrm>
          <a:off x="3672877" y="499353"/>
          <a:ext cx="1314479" cy="87350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43000"/>
                <a:satMod val="165000"/>
              </a:schemeClr>
            </a:gs>
            <a:gs pos="55000">
              <a:schemeClr val="accent4">
                <a:hueOff val="0"/>
                <a:satOff val="0"/>
                <a:lumOff val="0"/>
                <a:alphaOff val="0"/>
                <a:tint val="83000"/>
                <a:satMod val="155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b="1" kern="12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Оздоровлено  137 дітей</a:t>
          </a:r>
          <a:endParaRPr lang="ru-RU" sz="1400" b="1" kern="1200" dirty="0">
            <a:solidFill>
              <a:schemeClr val="tx2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698461" y="524937"/>
        <a:ext cx="1263311" cy="822333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E90A01-E9F3-4A9B-8192-BAEC7AC2A3A1}">
      <dsp:nvSpPr>
        <dsp:cNvPr id="0" name=""/>
        <dsp:cNvSpPr/>
      </dsp:nvSpPr>
      <dsp:spPr>
        <a:xfrm>
          <a:off x="-4395701" y="-674210"/>
          <a:ext cx="5236852" cy="5236852"/>
        </a:xfrm>
        <a:prstGeom prst="blockArc">
          <a:avLst>
            <a:gd name="adj1" fmla="val 18900000"/>
            <a:gd name="adj2" fmla="val 2700000"/>
            <a:gd name="adj3" fmla="val 412"/>
          </a:avLst>
        </a:prstGeom>
        <a:noFill/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EEBC9FC-67ED-4656-AEC7-DAC7D46B102C}">
      <dsp:nvSpPr>
        <dsp:cNvPr id="0" name=""/>
        <dsp:cNvSpPr/>
      </dsp:nvSpPr>
      <dsp:spPr>
        <a:xfrm>
          <a:off x="272270" y="176768"/>
          <a:ext cx="4277826" cy="353380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43000"/>
                <a:satMod val="165000"/>
              </a:schemeClr>
            </a:gs>
            <a:gs pos="55000">
              <a:schemeClr val="accent2">
                <a:hueOff val="0"/>
                <a:satOff val="0"/>
                <a:lumOff val="0"/>
                <a:alphaOff val="0"/>
                <a:tint val="83000"/>
                <a:satMod val="15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80496" tIns="35560" rIns="35560" bIns="3556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b="1" kern="12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Цінність морально-етичного спрямування</a:t>
          </a:r>
          <a:endParaRPr lang="ru-RU" sz="1400" b="1" kern="1200" dirty="0">
            <a:solidFill>
              <a:schemeClr val="tx2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72270" y="176768"/>
        <a:ext cx="4277826" cy="353380"/>
      </dsp:txXfrm>
    </dsp:sp>
    <dsp:sp modelId="{5BDB2F21-53B0-47EC-A0BA-B16AF32E8467}">
      <dsp:nvSpPr>
        <dsp:cNvPr id="0" name=""/>
        <dsp:cNvSpPr/>
      </dsp:nvSpPr>
      <dsp:spPr>
        <a:xfrm flipH="1" flipV="1">
          <a:off x="247467" y="343442"/>
          <a:ext cx="49605" cy="2003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C2C2FF8-DCF6-4EC2-AF74-E9522B011BA9}">
      <dsp:nvSpPr>
        <dsp:cNvPr id="0" name=""/>
        <dsp:cNvSpPr/>
      </dsp:nvSpPr>
      <dsp:spPr>
        <a:xfrm>
          <a:off x="592288" y="707150"/>
          <a:ext cx="3957808" cy="353380"/>
        </a:xfrm>
        <a:prstGeom prst="rect">
          <a:avLst/>
        </a:prstGeom>
        <a:gradFill rotWithShape="0">
          <a:gsLst>
            <a:gs pos="0">
              <a:schemeClr val="accent2">
                <a:hueOff val="1588616"/>
                <a:satOff val="3250"/>
                <a:lumOff val="1242"/>
                <a:alphaOff val="0"/>
                <a:tint val="43000"/>
                <a:satMod val="165000"/>
              </a:schemeClr>
            </a:gs>
            <a:gs pos="55000">
              <a:schemeClr val="accent2">
                <a:hueOff val="1588616"/>
                <a:satOff val="3250"/>
                <a:lumOff val="1242"/>
                <a:alphaOff val="0"/>
                <a:tint val="83000"/>
                <a:satMod val="155000"/>
              </a:schemeClr>
            </a:gs>
            <a:gs pos="100000">
              <a:schemeClr val="accent2">
                <a:hueOff val="1588616"/>
                <a:satOff val="3250"/>
                <a:lumOff val="1242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80496" tIns="35560" rIns="35560" bIns="3556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b="1" kern="12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Цінність соціально-політична</a:t>
          </a:r>
          <a:endParaRPr lang="ru-RU" sz="1400" b="1" kern="1200" dirty="0">
            <a:solidFill>
              <a:schemeClr val="tx2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592288" y="707150"/>
        <a:ext cx="3957808" cy="353380"/>
      </dsp:txXfrm>
    </dsp:sp>
    <dsp:sp modelId="{A8B00822-AE1D-43E4-9B19-736A891794E2}">
      <dsp:nvSpPr>
        <dsp:cNvPr id="0" name=""/>
        <dsp:cNvSpPr/>
      </dsp:nvSpPr>
      <dsp:spPr>
        <a:xfrm>
          <a:off x="371425" y="662977"/>
          <a:ext cx="441725" cy="44172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1588616"/>
              <a:satOff val="3250"/>
              <a:lumOff val="1242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93EFC57-91F1-4161-A866-90333A1A0AA1}">
      <dsp:nvSpPr>
        <dsp:cNvPr id="0" name=""/>
        <dsp:cNvSpPr/>
      </dsp:nvSpPr>
      <dsp:spPr>
        <a:xfrm>
          <a:off x="763722" y="1249854"/>
          <a:ext cx="3782440" cy="353380"/>
        </a:xfrm>
        <a:prstGeom prst="rect">
          <a:avLst/>
        </a:prstGeom>
        <a:gradFill rotWithShape="0">
          <a:gsLst>
            <a:gs pos="0">
              <a:schemeClr val="accent2">
                <a:hueOff val="3177232"/>
                <a:satOff val="6500"/>
                <a:lumOff val="2484"/>
                <a:alphaOff val="0"/>
                <a:tint val="43000"/>
                <a:satMod val="165000"/>
              </a:schemeClr>
            </a:gs>
            <a:gs pos="55000">
              <a:schemeClr val="accent2">
                <a:hueOff val="3177232"/>
                <a:satOff val="6500"/>
                <a:lumOff val="2484"/>
                <a:alphaOff val="0"/>
                <a:tint val="83000"/>
                <a:satMod val="155000"/>
              </a:schemeClr>
            </a:gs>
            <a:gs pos="100000">
              <a:schemeClr val="accent2">
                <a:hueOff val="3177232"/>
                <a:satOff val="6500"/>
                <a:lumOff val="2484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80496" tIns="35560" rIns="35560" bIns="3556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b="1" kern="12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Цінність здорового способу життя</a:t>
          </a:r>
          <a:endParaRPr lang="ru-RU" sz="1400" b="1" kern="1200" dirty="0">
            <a:solidFill>
              <a:schemeClr val="tx2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763722" y="1249854"/>
        <a:ext cx="3782440" cy="353380"/>
      </dsp:txXfrm>
    </dsp:sp>
    <dsp:sp modelId="{8E03E561-4AC4-4C6B-AC72-5CFEEA5E1838}">
      <dsp:nvSpPr>
        <dsp:cNvPr id="0" name=""/>
        <dsp:cNvSpPr/>
      </dsp:nvSpPr>
      <dsp:spPr>
        <a:xfrm>
          <a:off x="546793" y="1192970"/>
          <a:ext cx="441725" cy="44172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3177232"/>
              <a:satOff val="6500"/>
              <a:lumOff val="2484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A5615C2-1ADE-4F41-AEBB-D850E0BA25A8}">
      <dsp:nvSpPr>
        <dsp:cNvPr id="0" name=""/>
        <dsp:cNvSpPr/>
      </dsp:nvSpPr>
      <dsp:spPr>
        <a:xfrm>
          <a:off x="757617" y="1735908"/>
          <a:ext cx="3726447" cy="353380"/>
        </a:xfrm>
        <a:prstGeom prst="rect">
          <a:avLst/>
        </a:prstGeom>
        <a:gradFill rotWithShape="0">
          <a:gsLst>
            <a:gs pos="0">
              <a:schemeClr val="accent2">
                <a:hueOff val="4765848"/>
                <a:satOff val="9751"/>
                <a:lumOff val="3725"/>
                <a:alphaOff val="0"/>
                <a:tint val="43000"/>
                <a:satMod val="165000"/>
              </a:schemeClr>
            </a:gs>
            <a:gs pos="55000">
              <a:schemeClr val="accent2">
                <a:hueOff val="4765848"/>
                <a:satOff val="9751"/>
                <a:lumOff val="3725"/>
                <a:alphaOff val="0"/>
                <a:tint val="83000"/>
                <a:satMod val="155000"/>
              </a:schemeClr>
            </a:gs>
            <a:gs pos="100000">
              <a:schemeClr val="accent2">
                <a:hueOff val="4765848"/>
                <a:satOff val="9751"/>
                <a:lumOff val="3725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80496" tIns="35560" rIns="35560" bIns="3556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b="1" kern="12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Загальнолюдська цінність</a:t>
          </a:r>
          <a:endParaRPr lang="ru-RU" sz="1400" b="1" kern="1200" dirty="0">
            <a:solidFill>
              <a:schemeClr val="tx2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757617" y="1735908"/>
        <a:ext cx="3726447" cy="353380"/>
      </dsp:txXfrm>
    </dsp:sp>
    <dsp:sp modelId="{30083D40-804D-4A09-B096-BA10AB0BDC36}">
      <dsp:nvSpPr>
        <dsp:cNvPr id="0" name=""/>
        <dsp:cNvSpPr/>
      </dsp:nvSpPr>
      <dsp:spPr>
        <a:xfrm>
          <a:off x="602787" y="1723353"/>
          <a:ext cx="441725" cy="44172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4765848"/>
              <a:satOff val="9751"/>
              <a:lumOff val="3725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57F3663-BEB0-4A43-85AF-4CBA3A70CF1F}">
      <dsp:nvSpPr>
        <dsp:cNvPr id="0" name=""/>
        <dsp:cNvSpPr/>
      </dsp:nvSpPr>
      <dsp:spPr>
        <a:xfrm>
          <a:off x="767656" y="2297907"/>
          <a:ext cx="3782440" cy="353380"/>
        </a:xfrm>
        <a:prstGeom prst="rect">
          <a:avLst/>
        </a:prstGeom>
        <a:gradFill rotWithShape="0">
          <a:gsLst>
            <a:gs pos="0">
              <a:schemeClr val="accent2">
                <a:hueOff val="6354464"/>
                <a:satOff val="13001"/>
                <a:lumOff val="4967"/>
                <a:alphaOff val="0"/>
                <a:tint val="43000"/>
                <a:satMod val="165000"/>
              </a:schemeClr>
            </a:gs>
            <a:gs pos="55000">
              <a:schemeClr val="accent2">
                <a:hueOff val="6354464"/>
                <a:satOff val="13001"/>
                <a:lumOff val="4967"/>
                <a:alphaOff val="0"/>
                <a:tint val="83000"/>
                <a:satMod val="155000"/>
              </a:schemeClr>
            </a:gs>
            <a:gs pos="100000">
              <a:schemeClr val="accent2">
                <a:hueOff val="6354464"/>
                <a:satOff val="13001"/>
                <a:lumOff val="4967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80496" tIns="35560" rIns="35560" bIns="3556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b="1" kern="12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Екологічна цінність</a:t>
          </a:r>
          <a:endParaRPr lang="ru-RU" sz="1400" b="1" kern="1200" dirty="0">
            <a:solidFill>
              <a:schemeClr val="tx2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767656" y="2297907"/>
        <a:ext cx="3782440" cy="353380"/>
      </dsp:txXfrm>
    </dsp:sp>
    <dsp:sp modelId="{E7DABB15-A347-43E9-A9B2-1CFEB2EC4EC3}">
      <dsp:nvSpPr>
        <dsp:cNvPr id="0" name=""/>
        <dsp:cNvSpPr/>
      </dsp:nvSpPr>
      <dsp:spPr>
        <a:xfrm>
          <a:off x="546793" y="2253735"/>
          <a:ext cx="441725" cy="44172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6354464"/>
              <a:satOff val="13001"/>
              <a:lumOff val="4967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0B4E2DF-01A9-4930-B53F-AAB5D02EE286}">
      <dsp:nvSpPr>
        <dsp:cNvPr id="0" name=""/>
        <dsp:cNvSpPr/>
      </dsp:nvSpPr>
      <dsp:spPr>
        <a:xfrm>
          <a:off x="592288" y="2827901"/>
          <a:ext cx="3957808" cy="353380"/>
        </a:xfrm>
        <a:prstGeom prst="rect">
          <a:avLst/>
        </a:prstGeom>
        <a:gradFill rotWithShape="0">
          <a:gsLst>
            <a:gs pos="0">
              <a:schemeClr val="accent2">
                <a:hueOff val="7943080"/>
                <a:satOff val="16251"/>
                <a:lumOff val="6209"/>
                <a:alphaOff val="0"/>
                <a:tint val="43000"/>
                <a:satMod val="165000"/>
              </a:schemeClr>
            </a:gs>
            <a:gs pos="55000">
              <a:schemeClr val="accent2">
                <a:hueOff val="7943080"/>
                <a:satOff val="16251"/>
                <a:lumOff val="6209"/>
                <a:alphaOff val="0"/>
                <a:tint val="83000"/>
                <a:satMod val="155000"/>
              </a:schemeClr>
            </a:gs>
            <a:gs pos="100000">
              <a:schemeClr val="accent2">
                <a:hueOff val="7943080"/>
                <a:satOff val="16251"/>
                <a:lumOff val="6209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80496" tIns="35560" rIns="35560" bIns="3556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b="1" kern="12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Естетичні та трудові цінності</a:t>
          </a:r>
          <a:endParaRPr lang="ru-RU" sz="1400" b="1" kern="1200" dirty="0">
            <a:solidFill>
              <a:schemeClr val="tx2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592288" y="2827901"/>
        <a:ext cx="3957808" cy="353380"/>
      </dsp:txXfrm>
    </dsp:sp>
    <dsp:sp modelId="{D8735D0D-69B0-4262-B656-5063A7459819}">
      <dsp:nvSpPr>
        <dsp:cNvPr id="0" name=""/>
        <dsp:cNvSpPr/>
      </dsp:nvSpPr>
      <dsp:spPr>
        <a:xfrm flipV="1">
          <a:off x="618325" y="3026127"/>
          <a:ext cx="20032" cy="2003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7943080"/>
              <a:satOff val="16251"/>
              <a:lumOff val="6209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CBC3FD8-DC3E-46FC-82AA-A853B8FEAF94}">
      <dsp:nvSpPr>
        <dsp:cNvPr id="0" name=""/>
        <dsp:cNvSpPr/>
      </dsp:nvSpPr>
      <dsp:spPr>
        <a:xfrm>
          <a:off x="272270" y="3358283"/>
          <a:ext cx="4277826" cy="353380"/>
        </a:xfrm>
        <a:prstGeom prst="rect">
          <a:avLst/>
        </a:prstGeom>
        <a:gradFill rotWithShape="0">
          <a:gsLst>
            <a:gs pos="0">
              <a:schemeClr val="accent2">
                <a:hueOff val="9531695"/>
                <a:satOff val="19501"/>
                <a:lumOff val="7451"/>
                <a:alphaOff val="0"/>
                <a:tint val="43000"/>
                <a:satMod val="165000"/>
              </a:schemeClr>
            </a:gs>
            <a:gs pos="55000">
              <a:schemeClr val="accent2">
                <a:hueOff val="9531695"/>
                <a:satOff val="19501"/>
                <a:lumOff val="7451"/>
                <a:alphaOff val="0"/>
                <a:tint val="83000"/>
                <a:satMod val="155000"/>
              </a:schemeClr>
            </a:gs>
            <a:gs pos="100000">
              <a:schemeClr val="accent2">
                <a:hueOff val="9531695"/>
                <a:satOff val="19501"/>
                <a:lumOff val="7451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80496" tIns="35560" rIns="35560" bIns="3556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b="1" kern="12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Цінність </a:t>
          </a:r>
          <a:r>
            <a:rPr lang="uk-UA" sz="1400" b="1" kern="1200" dirty="0" err="1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медіакультури</a:t>
          </a:r>
          <a:endParaRPr lang="ru-RU" sz="1400" b="1" kern="1200" dirty="0">
            <a:solidFill>
              <a:schemeClr val="tx2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72270" y="3358283"/>
        <a:ext cx="4277826" cy="353380"/>
      </dsp:txXfrm>
    </dsp:sp>
    <dsp:sp modelId="{09E61FE8-B00A-437B-8B2A-7481191946C6}">
      <dsp:nvSpPr>
        <dsp:cNvPr id="0" name=""/>
        <dsp:cNvSpPr/>
      </dsp:nvSpPr>
      <dsp:spPr>
        <a:xfrm>
          <a:off x="247467" y="3524957"/>
          <a:ext cx="49605" cy="2003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9531695"/>
              <a:satOff val="19501"/>
              <a:lumOff val="7451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C8AD76-2D97-4709-A794-75B0E9520E90}">
      <dsp:nvSpPr>
        <dsp:cNvPr id="0" name=""/>
        <dsp:cNvSpPr/>
      </dsp:nvSpPr>
      <dsp:spPr>
        <a:xfrm>
          <a:off x="8608" y="3909701"/>
          <a:ext cx="1781887" cy="106913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43000"/>
                <a:satMod val="165000"/>
              </a:schemeClr>
            </a:gs>
            <a:gs pos="55000">
              <a:schemeClr val="accent2">
                <a:hueOff val="0"/>
                <a:satOff val="0"/>
                <a:lumOff val="0"/>
                <a:alphaOff val="0"/>
                <a:tint val="83000"/>
                <a:satMod val="15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kern="12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16 загальношкільних заходів</a:t>
          </a:r>
          <a:endParaRPr lang="ru-RU" sz="1600" b="1" kern="1200" dirty="0">
            <a:solidFill>
              <a:schemeClr val="tx2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9922" y="3941015"/>
        <a:ext cx="1719259" cy="1006504"/>
      </dsp:txXfrm>
    </dsp:sp>
    <dsp:sp modelId="{29C047A7-2119-4D8B-B159-7D17881BC47A}">
      <dsp:nvSpPr>
        <dsp:cNvPr id="0" name=""/>
        <dsp:cNvSpPr/>
      </dsp:nvSpPr>
      <dsp:spPr>
        <a:xfrm>
          <a:off x="1968684" y="4223313"/>
          <a:ext cx="377760" cy="441908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300" kern="1200"/>
        </a:p>
      </dsp:txBody>
      <dsp:txXfrm>
        <a:off x="1968684" y="4311695"/>
        <a:ext cx="264432" cy="265144"/>
      </dsp:txXfrm>
    </dsp:sp>
    <dsp:sp modelId="{5E4BE4FD-7BC7-4622-B7D8-38180DFEA4F6}">
      <dsp:nvSpPr>
        <dsp:cNvPr id="0" name=""/>
        <dsp:cNvSpPr/>
      </dsp:nvSpPr>
      <dsp:spPr>
        <a:xfrm>
          <a:off x="2503250" y="3909701"/>
          <a:ext cx="1781887" cy="106913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3177232"/>
                <a:satOff val="6500"/>
                <a:lumOff val="2484"/>
                <a:alphaOff val="0"/>
                <a:tint val="43000"/>
                <a:satMod val="165000"/>
              </a:schemeClr>
            </a:gs>
            <a:gs pos="55000">
              <a:schemeClr val="accent2">
                <a:hueOff val="3177232"/>
                <a:satOff val="6500"/>
                <a:lumOff val="2484"/>
                <a:alphaOff val="0"/>
                <a:tint val="83000"/>
                <a:satMod val="155000"/>
              </a:schemeClr>
            </a:gs>
            <a:gs pos="100000">
              <a:schemeClr val="accent2">
                <a:hueOff val="3177232"/>
                <a:satOff val="6500"/>
                <a:lumOff val="2484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kern="12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68 класних заходів</a:t>
          </a:r>
          <a:endParaRPr lang="ru-RU" sz="1600" b="1" kern="1200" dirty="0">
            <a:solidFill>
              <a:schemeClr val="tx2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534564" y="3941015"/>
        <a:ext cx="1719259" cy="1006504"/>
      </dsp:txXfrm>
    </dsp:sp>
    <dsp:sp modelId="{E9F1EA5A-9111-43A9-B6C0-39DF123B9D06}">
      <dsp:nvSpPr>
        <dsp:cNvPr id="0" name=""/>
        <dsp:cNvSpPr/>
      </dsp:nvSpPr>
      <dsp:spPr>
        <a:xfrm>
          <a:off x="4463326" y="4223313"/>
          <a:ext cx="377760" cy="441908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4765848"/>
            <a:satOff val="9751"/>
            <a:lumOff val="3725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300" kern="1200"/>
        </a:p>
      </dsp:txBody>
      <dsp:txXfrm>
        <a:off x="4463326" y="4311695"/>
        <a:ext cx="264432" cy="265144"/>
      </dsp:txXfrm>
    </dsp:sp>
    <dsp:sp modelId="{AF813732-E36F-4D15-84EE-50A2F96B6B6C}">
      <dsp:nvSpPr>
        <dsp:cNvPr id="0" name=""/>
        <dsp:cNvSpPr/>
      </dsp:nvSpPr>
      <dsp:spPr>
        <a:xfrm>
          <a:off x="4997892" y="3909701"/>
          <a:ext cx="1781887" cy="106913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6354464"/>
                <a:satOff val="13001"/>
                <a:lumOff val="4967"/>
                <a:alphaOff val="0"/>
                <a:tint val="43000"/>
                <a:satMod val="165000"/>
              </a:schemeClr>
            </a:gs>
            <a:gs pos="55000">
              <a:schemeClr val="accent2">
                <a:hueOff val="6354464"/>
                <a:satOff val="13001"/>
                <a:lumOff val="4967"/>
                <a:alphaOff val="0"/>
                <a:tint val="83000"/>
                <a:satMod val="155000"/>
              </a:schemeClr>
            </a:gs>
            <a:gs pos="100000">
              <a:schemeClr val="accent2">
                <a:hueOff val="6354464"/>
                <a:satOff val="13001"/>
                <a:lumOff val="4967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kern="12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7 участь у загальноміських та обласних заходах</a:t>
          </a:r>
          <a:endParaRPr lang="ru-RU" sz="1600" b="1" kern="1200" dirty="0">
            <a:solidFill>
              <a:schemeClr val="tx2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5029206" y="3941015"/>
        <a:ext cx="1719259" cy="1006504"/>
      </dsp:txXfrm>
    </dsp:sp>
    <dsp:sp modelId="{23B69C20-16BF-44F4-BFD9-5BD9B0A15080}">
      <dsp:nvSpPr>
        <dsp:cNvPr id="0" name=""/>
        <dsp:cNvSpPr/>
      </dsp:nvSpPr>
      <dsp:spPr>
        <a:xfrm>
          <a:off x="6957969" y="4223313"/>
          <a:ext cx="377760" cy="441908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9531695"/>
            <a:satOff val="19501"/>
            <a:lumOff val="7451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300" kern="1200"/>
        </a:p>
      </dsp:txBody>
      <dsp:txXfrm>
        <a:off x="6957969" y="4311695"/>
        <a:ext cx="264432" cy="265144"/>
      </dsp:txXfrm>
    </dsp:sp>
    <dsp:sp modelId="{8DA49EC2-991E-4A7F-8039-F2324D242146}">
      <dsp:nvSpPr>
        <dsp:cNvPr id="0" name=""/>
        <dsp:cNvSpPr/>
      </dsp:nvSpPr>
      <dsp:spPr>
        <a:xfrm>
          <a:off x="7492535" y="3909701"/>
          <a:ext cx="1781887" cy="106913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9531695"/>
                <a:satOff val="19501"/>
                <a:lumOff val="7451"/>
                <a:alphaOff val="0"/>
                <a:tint val="43000"/>
                <a:satMod val="165000"/>
              </a:schemeClr>
            </a:gs>
            <a:gs pos="55000">
              <a:schemeClr val="accent2">
                <a:hueOff val="9531695"/>
                <a:satOff val="19501"/>
                <a:lumOff val="7451"/>
                <a:alphaOff val="0"/>
                <a:tint val="83000"/>
                <a:satMod val="155000"/>
              </a:schemeClr>
            </a:gs>
            <a:gs pos="100000">
              <a:schemeClr val="accent2">
                <a:hueOff val="9531695"/>
                <a:satOff val="19501"/>
                <a:lumOff val="7451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kern="12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16 екскурсій за межами області, по області, по місту</a:t>
          </a:r>
          <a:endParaRPr lang="ru-RU" sz="1600" b="1" kern="1200" dirty="0">
            <a:solidFill>
              <a:schemeClr val="tx2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7523849" y="3941015"/>
        <a:ext cx="1719259" cy="1006504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F5D498-B00A-4654-81BB-7FE153B8D51A}">
      <dsp:nvSpPr>
        <dsp:cNvPr id="0" name=""/>
        <dsp:cNvSpPr/>
      </dsp:nvSpPr>
      <dsp:spPr>
        <a:xfrm>
          <a:off x="1196133" y="0"/>
          <a:ext cx="1196133" cy="1368151"/>
        </a:xfrm>
        <a:prstGeom prst="trapezoid">
          <a:avLst>
            <a:gd name="adj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43000"/>
                <a:satMod val="165000"/>
              </a:schemeClr>
            </a:gs>
            <a:gs pos="55000">
              <a:schemeClr val="accent2">
                <a:hueOff val="0"/>
                <a:satOff val="0"/>
                <a:lumOff val="0"/>
                <a:alphaOff val="0"/>
                <a:tint val="83000"/>
                <a:satMod val="15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500" kern="1200" dirty="0" smtClean="0"/>
            <a:t>Двотижневе меню</a:t>
          </a:r>
          <a:endParaRPr lang="ru-RU" sz="1500" kern="1200" dirty="0"/>
        </a:p>
      </dsp:txBody>
      <dsp:txXfrm>
        <a:off x="1196133" y="0"/>
        <a:ext cx="1196133" cy="1368151"/>
      </dsp:txXfrm>
    </dsp:sp>
    <dsp:sp modelId="{AF7B2F8F-1552-4A4B-A562-76994F15EA26}">
      <dsp:nvSpPr>
        <dsp:cNvPr id="0" name=""/>
        <dsp:cNvSpPr/>
      </dsp:nvSpPr>
      <dsp:spPr>
        <a:xfrm>
          <a:off x="598066" y="1368152"/>
          <a:ext cx="2392266" cy="1368151"/>
        </a:xfrm>
        <a:prstGeom prst="trapezoid">
          <a:avLst>
            <a:gd name="adj" fmla="val 43713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43000"/>
                <a:satMod val="165000"/>
              </a:schemeClr>
            </a:gs>
            <a:gs pos="55000">
              <a:schemeClr val="accent3">
                <a:hueOff val="0"/>
                <a:satOff val="0"/>
                <a:lumOff val="0"/>
                <a:alphaOff val="0"/>
                <a:tint val="83000"/>
                <a:satMod val="155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500" kern="1200" dirty="0" smtClean="0"/>
            <a:t>Вартість харчування 1 </a:t>
          </a:r>
          <a:r>
            <a:rPr lang="uk-UA" sz="1500" kern="1200" dirty="0" err="1" smtClean="0"/>
            <a:t>дітодня</a:t>
          </a:r>
          <a:r>
            <a:rPr lang="uk-UA" sz="1500" kern="1200" dirty="0" smtClean="0"/>
            <a:t> – 98,25 грн.</a:t>
          </a:r>
          <a:endParaRPr lang="ru-RU" sz="1500" kern="1200" dirty="0"/>
        </a:p>
      </dsp:txBody>
      <dsp:txXfrm>
        <a:off x="1016713" y="1368152"/>
        <a:ext cx="1554973" cy="1368151"/>
      </dsp:txXfrm>
    </dsp:sp>
    <dsp:sp modelId="{65B9B0FB-3B90-435D-B100-79045C39F9E3}">
      <dsp:nvSpPr>
        <dsp:cNvPr id="0" name=""/>
        <dsp:cNvSpPr/>
      </dsp:nvSpPr>
      <dsp:spPr>
        <a:xfrm>
          <a:off x="0" y="2736303"/>
          <a:ext cx="3588399" cy="1368151"/>
        </a:xfrm>
        <a:prstGeom prst="trapezoid">
          <a:avLst>
            <a:gd name="adj" fmla="val 43713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43000"/>
                <a:satMod val="165000"/>
              </a:schemeClr>
            </a:gs>
            <a:gs pos="55000">
              <a:schemeClr val="accent4">
                <a:hueOff val="0"/>
                <a:satOff val="0"/>
                <a:lumOff val="0"/>
                <a:alphaOff val="0"/>
                <a:tint val="83000"/>
                <a:satMod val="155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500" kern="1200" dirty="0" smtClean="0"/>
            <a:t>Станом на 1 вересня 2019 року – витрачено 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500" kern="1200" dirty="0" smtClean="0"/>
            <a:t>1 млн. 025 тис.077 грн.</a:t>
          </a:r>
          <a:endParaRPr lang="ru-RU" sz="1500" kern="1200" dirty="0"/>
        </a:p>
      </dsp:txBody>
      <dsp:txXfrm>
        <a:off x="627969" y="2736303"/>
        <a:ext cx="2332460" cy="1368151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2C05EF-82B1-4954-8E90-2EB18CDD833B}">
      <dsp:nvSpPr>
        <dsp:cNvPr id="0" name=""/>
        <dsp:cNvSpPr/>
      </dsp:nvSpPr>
      <dsp:spPr>
        <a:xfrm>
          <a:off x="1952" y="471671"/>
          <a:ext cx="2716159" cy="800624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43000"/>
                <a:satMod val="165000"/>
              </a:schemeClr>
            </a:gs>
            <a:gs pos="55000">
              <a:schemeClr val="accent2">
                <a:hueOff val="0"/>
                <a:satOff val="0"/>
                <a:lumOff val="0"/>
                <a:alphaOff val="0"/>
                <a:tint val="83000"/>
                <a:satMod val="15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b="1" kern="1200" dirty="0" smtClean="0">
              <a:solidFill>
                <a:schemeClr val="tx1">
                  <a:lumMod val="65000"/>
                  <a:lumOff val="35000"/>
                </a:schemeClr>
              </a:solidFill>
              <a:latin typeface="Times New Roman" pitchFamily="18" charset="0"/>
              <a:cs typeface="Times New Roman" pitchFamily="18" charset="0"/>
            </a:rPr>
            <a:t>ОБСТЕЖЕНО 68 учнів школи</a:t>
          </a:r>
          <a:endParaRPr lang="ru-RU" sz="1400" b="1" kern="1200" dirty="0">
            <a:solidFill>
              <a:schemeClr val="tx1">
                <a:lumMod val="65000"/>
                <a:lumOff val="35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02264" y="471671"/>
        <a:ext cx="1915535" cy="800624"/>
      </dsp:txXfrm>
    </dsp:sp>
    <dsp:sp modelId="{C679CA44-8DDC-4A61-B75A-A7A0014CB71E}">
      <dsp:nvSpPr>
        <dsp:cNvPr id="0" name=""/>
        <dsp:cNvSpPr/>
      </dsp:nvSpPr>
      <dsp:spPr>
        <a:xfrm>
          <a:off x="2517956" y="471671"/>
          <a:ext cx="2388844" cy="800624"/>
        </a:xfrm>
        <a:prstGeom prst="chevron">
          <a:avLst/>
        </a:prstGeom>
        <a:gradFill rotWithShape="0">
          <a:gsLst>
            <a:gs pos="0">
              <a:schemeClr val="accent2">
                <a:hueOff val="3177232"/>
                <a:satOff val="6500"/>
                <a:lumOff val="2484"/>
                <a:alphaOff val="0"/>
                <a:tint val="43000"/>
                <a:satMod val="165000"/>
              </a:schemeClr>
            </a:gs>
            <a:gs pos="55000">
              <a:schemeClr val="accent2">
                <a:hueOff val="3177232"/>
                <a:satOff val="6500"/>
                <a:lumOff val="2484"/>
                <a:alphaOff val="0"/>
                <a:tint val="83000"/>
                <a:satMod val="155000"/>
              </a:schemeClr>
            </a:gs>
            <a:gs pos="100000">
              <a:schemeClr val="accent2">
                <a:hueOff val="3177232"/>
                <a:satOff val="6500"/>
                <a:lumOff val="2484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b="1" kern="1200" dirty="0" smtClean="0">
              <a:solidFill>
                <a:schemeClr val="tx1">
                  <a:lumMod val="65000"/>
                  <a:lumOff val="35000"/>
                </a:schemeClr>
              </a:solidFill>
              <a:latin typeface="Times New Roman" pitchFamily="18" charset="0"/>
              <a:cs typeface="Times New Roman" pitchFamily="18" charset="0"/>
            </a:rPr>
            <a:t>ОФОРМЛЕНО 27 індивідуальних планів розвитку</a:t>
          </a:r>
          <a:endParaRPr lang="ru-RU" sz="1400" b="1" kern="1200" dirty="0">
            <a:solidFill>
              <a:schemeClr val="tx1">
                <a:lumMod val="65000"/>
                <a:lumOff val="35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918268" y="471671"/>
        <a:ext cx="1588220" cy="800624"/>
      </dsp:txXfrm>
    </dsp:sp>
    <dsp:sp modelId="{AB05C911-9FE4-4731-8F31-E6F8EC7BEE02}">
      <dsp:nvSpPr>
        <dsp:cNvPr id="0" name=""/>
        <dsp:cNvSpPr/>
      </dsp:nvSpPr>
      <dsp:spPr>
        <a:xfrm>
          <a:off x="4706644" y="471671"/>
          <a:ext cx="2539001" cy="800624"/>
        </a:xfrm>
        <a:prstGeom prst="chevron">
          <a:avLst/>
        </a:prstGeom>
        <a:gradFill rotWithShape="0">
          <a:gsLst>
            <a:gs pos="0">
              <a:schemeClr val="accent2">
                <a:hueOff val="6354464"/>
                <a:satOff val="13001"/>
                <a:lumOff val="4967"/>
                <a:alphaOff val="0"/>
                <a:tint val="43000"/>
                <a:satMod val="165000"/>
              </a:schemeClr>
            </a:gs>
            <a:gs pos="55000">
              <a:schemeClr val="accent2">
                <a:hueOff val="6354464"/>
                <a:satOff val="13001"/>
                <a:lumOff val="4967"/>
                <a:alphaOff val="0"/>
                <a:tint val="83000"/>
                <a:satMod val="155000"/>
              </a:schemeClr>
            </a:gs>
            <a:gs pos="100000">
              <a:schemeClr val="accent2">
                <a:hueOff val="6354464"/>
                <a:satOff val="13001"/>
                <a:lumOff val="4967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b="1" kern="1200" dirty="0" smtClean="0">
              <a:solidFill>
                <a:schemeClr val="tx1">
                  <a:lumMod val="65000"/>
                  <a:lumOff val="35000"/>
                </a:schemeClr>
              </a:solidFill>
              <a:latin typeface="Times New Roman" pitchFamily="18" charset="0"/>
              <a:cs typeface="Times New Roman" pitchFamily="18" charset="0"/>
            </a:rPr>
            <a:t>СКЛАДЕНО 10 індивідуальних планів навчання</a:t>
          </a:r>
          <a:endParaRPr lang="ru-RU" sz="1400" b="1" kern="1200" dirty="0">
            <a:solidFill>
              <a:schemeClr val="tx1">
                <a:lumMod val="65000"/>
                <a:lumOff val="35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5106956" y="471671"/>
        <a:ext cx="1738377" cy="800624"/>
      </dsp:txXfrm>
    </dsp:sp>
    <dsp:sp modelId="{AEF2F06E-728B-4CAD-B49A-5CB0B78A16B5}">
      <dsp:nvSpPr>
        <dsp:cNvPr id="0" name=""/>
        <dsp:cNvSpPr/>
      </dsp:nvSpPr>
      <dsp:spPr>
        <a:xfrm>
          <a:off x="7045490" y="471671"/>
          <a:ext cx="2001562" cy="800624"/>
        </a:xfrm>
        <a:prstGeom prst="chevron">
          <a:avLst/>
        </a:prstGeom>
        <a:gradFill rotWithShape="0">
          <a:gsLst>
            <a:gs pos="0">
              <a:schemeClr val="accent2">
                <a:hueOff val="9531695"/>
                <a:satOff val="19501"/>
                <a:lumOff val="7451"/>
                <a:alphaOff val="0"/>
                <a:tint val="43000"/>
                <a:satMod val="165000"/>
              </a:schemeClr>
            </a:gs>
            <a:gs pos="55000">
              <a:schemeClr val="accent2">
                <a:hueOff val="9531695"/>
                <a:satOff val="19501"/>
                <a:lumOff val="7451"/>
                <a:alphaOff val="0"/>
                <a:tint val="83000"/>
                <a:satMod val="155000"/>
              </a:schemeClr>
            </a:gs>
            <a:gs pos="100000">
              <a:schemeClr val="accent2">
                <a:hueOff val="9531695"/>
                <a:satOff val="19501"/>
                <a:lumOff val="7451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500" b="1" kern="1200" dirty="0" smtClean="0">
              <a:solidFill>
                <a:schemeClr val="tx1">
                  <a:lumMod val="65000"/>
                  <a:lumOff val="35000"/>
                </a:schemeClr>
              </a:solidFill>
              <a:latin typeface="Times New Roman" pitchFamily="18" charset="0"/>
              <a:cs typeface="Times New Roman" pitchFamily="18" charset="0"/>
            </a:rPr>
            <a:t>НАДАНО 234 консультації</a:t>
          </a:r>
          <a:endParaRPr lang="ru-RU" sz="1500" b="1" kern="1200" dirty="0">
            <a:solidFill>
              <a:schemeClr val="tx1">
                <a:lumMod val="65000"/>
                <a:lumOff val="35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7445802" y="471671"/>
        <a:ext cx="1200938" cy="800624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1B09A7-89FF-4F2F-AD43-987053B619ED}">
      <dsp:nvSpPr>
        <dsp:cNvPr id="0" name=""/>
        <dsp:cNvSpPr/>
      </dsp:nvSpPr>
      <dsp:spPr>
        <a:xfrm>
          <a:off x="1321518" y="730565"/>
          <a:ext cx="4110635" cy="4110546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43000"/>
                <a:satMod val="165000"/>
              </a:schemeClr>
            </a:gs>
            <a:gs pos="55000">
              <a:schemeClr val="accent3">
                <a:hueOff val="0"/>
                <a:satOff val="0"/>
                <a:lumOff val="0"/>
                <a:alphaOff val="0"/>
                <a:tint val="83000"/>
                <a:satMod val="155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200" b="1" kern="1200" dirty="0" smtClean="0">
              <a:solidFill>
                <a:schemeClr val="tx1">
                  <a:lumMod val="65000"/>
                  <a:lumOff val="35000"/>
                </a:schemeClr>
              </a:solidFill>
              <a:latin typeface="Times New Roman" pitchFamily="18" charset="0"/>
              <a:cs typeface="Times New Roman" pitchFamily="18" charset="0"/>
            </a:rPr>
            <a:t>Кількість запитів з боку здобувачів освіти зк5ожним роком збільшується, що свідчить про потребу психологічної підтримки для особистісного самоствердження, формування адекватної самооцінки, визначення власних потреб, налагодження ефективних взаємин з однолітками та батьками, підвищення мотивації навчання та професійного самовизначення</a:t>
          </a:r>
          <a:endParaRPr lang="ru-RU" sz="1200" b="1" kern="1200" dirty="0">
            <a:solidFill>
              <a:schemeClr val="tx1">
                <a:lumMod val="65000"/>
                <a:lumOff val="35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923507" y="1332541"/>
        <a:ext cx="2906657" cy="2906594"/>
      </dsp:txXfrm>
    </dsp:sp>
    <dsp:sp modelId="{54785CCC-5BFE-4140-A3B5-BBAB5AE8E05C}">
      <dsp:nvSpPr>
        <dsp:cNvPr id="0" name=""/>
        <dsp:cNvSpPr/>
      </dsp:nvSpPr>
      <dsp:spPr>
        <a:xfrm>
          <a:off x="3666958" y="543286"/>
          <a:ext cx="457161" cy="457154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43000"/>
                <a:satMod val="165000"/>
              </a:schemeClr>
            </a:gs>
            <a:gs pos="55000">
              <a:schemeClr val="accent4">
                <a:hueOff val="0"/>
                <a:satOff val="0"/>
                <a:lumOff val="0"/>
                <a:alphaOff val="0"/>
                <a:tint val="83000"/>
                <a:satMod val="155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F638BBE-80BE-4D53-B9FD-24C916967064}">
      <dsp:nvSpPr>
        <dsp:cNvPr id="0" name=""/>
        <dsp:cNvSpPr/>
      </dsp:nvSpPr>
      <dsp:spPr>
        <a:xfrm>
          <a:off x="2584447" y="4535702"/>
          <a:ext cx="331021" cy="331340"/>
        </a:xfrm>
        <a:prstGeom prst="ellipse">
          <a:avLst/>
        </a:prstGeom>
        <a:gradFill rotWithShape="0">
          <a:gsLst>
            <a:gs pos="0">
              <a:schemeClr val="accent4">
                <a:hueOff val="-502595"/>
                <a:satOff val="3509"/>
                <a:lumOff val="376"/>
                <a:alphaOff val="0"/>
                <a:tint val="43000"/>
                <a:satMod val="165000"/>
              </a:schemeClr>
            </a:gs>
            <a:gs pos="55000">
              <a:schemeClr val="accent4">
                <a:hueOff val="-502595"/>
                <a:satOff val="3509"/>
                <a:lumOff val="376"/>
                <a:alphaOff val="0"/>
                <a:tint val="83000"/>
                <a:satMod val="155000"/>
              </a:schemeClr>
            </a:gs>
            <a:gs pos="100000">
              <a:schemeClr val="accent4">
                <a:hueOff val="-502595"/>
                <a:satOff val="3509"/>
                <a:lumOff val="376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6185A67-CE5E-4C2C-A98C-0355CB8EA493}">
      <dsp:nvSpPr>
        <dsp:cNvPr id="0" name=""/>
        <dsp:cNvSpPr/>
      </dsp:nvSpPr>
      <dsp:spPr>
        <a:xfrm>
          <a:off x="5696665" y="2398794"/>
          <a:ext cx="331021" cy="331340"/>
        </a:xfrm>
        <a:prstGeom prst="ellipse">
          <a:avLst/>
        </a:prstGeom>
        <a:gradFill rotWithShape="0">
          <a:gsLst>
            <a:gs pos="0">
              <a:schemeClr val="accent4">
                <a:hueOff val="-1005190"/>
                <a:satOff val="7017"/>
                <a:lumOff val="752"/>
                <a:alphaOff val="0"/>
                <a:tint val="43000"/>
                <a:satMod val="165000"/>
              </a:schemeClr>
            </a:gs>
            <a:gs pos="55000">
              <a:schemeClr val="accent4">
                <a:hueOff val="-1005190"/>
                <a:satOff val="7017"/>
                <a:lumOff val="752"/>
                <a:alphaOff val="0"/>
                <a:tint val="83000"/>
                <a:satMod val="155000"/>
              </a:schemeClr>
            </a:gs>
            <a:gs pos="100000">
              <a:schemeClr val="accent4">
                <a:hueOff val="-1005190"/>
                <a:satOff val="7017"/>
                <a:lumOff val="752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B151242-C015-479A-AB1C-89030AF6B145}">
      <dsp:nvSpPr>
        <dsp:cNvPr id="0" name=""/>
        <dsp:cNvSpPr/>
      </dsp:nvSpPr>
      <dsp:spPr>
        <a:xfrm>
          <a:off x="4112653" y="4888172"/>
          <a:ext cx="457161" cy="457154"/>
        </a:xfrm>
        <a:prstGeom prst="ellipse">
          <a:avLst/>
        </a:prstGeom>
        <a:gradFill rotWithShape="0">
          <a:gsLst>
            <a:gs pos="0">
              <a:schemeClr val="accent4">
                <a:hueOff val="-1507785"/>
                <a:satOff val="10526"/>
                <a:lumOff val="1127"/>
                <a:alphaOff val="0"/>
                <a:tint val="43000"/>
                <a:satMod val="165000"/>
              </a:schemeClr>
            </a:gs>
            <a:gs pos="55000">
              <a:schemeClr val="accent4">
                <a:hueOff val="-1507785"/>
                <a:satOff val="10526"/>
                <a:lumOff val="1127"/>
                <a:alphaOff val="0"/>
                <a:tint val="83000"/>
                <a:satMod val="155000"/>
              </a:schemeClr>
            </a:gs>
            <a:gs pos="100000">
              <a:schemeClr val="accent4">
                <a:hueOff val="-1507785"/>
                <a:satOff val="10526"/>
                <a:lumOff val="1127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402588C-2BA8-44B2-BC0F-91C307B27C12}">
      <dsp:nvSpPr>
        <dsp:cNvPr id="0" name=""/>
        <dsp:cNvSpPr/>
      </dsp:nvSpPr>
      <dsp:spPr>
        <a:xfrm>
          <a:off x="1956044" y="867327"/>
          <a:ext cx="331021" cy="331340"/>
        </a:xfrm>
        <a:prstGeom prst="ellipse">
          <a:avLst/>
        </a:prstGeom>
        <a:gradFill rotWithShape="0">
          <a:gsLst>
            <a:gs pos="0">
              <a:schemeClr val="accent4">
                <a:hueOff val="-2010380"/>
                <a:satOff val="14035"/>
                <a:lumOff val="1503"/>
                <a:alphaOff val="0"/>
                <a:tint val="43000"/>
                <a:satMod val="165000"/>
              </a:schemeClr>
            </a:gs>
            <a:gs pos="55000">
              <a:schemeClr val="accent4">
                <a:hueOff val="-2010380"/>
                <a:satOff val="14035"/>
                <a:lumOff val="1503"/>
                <a:alphaOff val="0"/>
                <a:tint val="83000"/>
                <a:satMod val="155000"/>
              </a:schemeClr>
            </a:gs>
            <a:gs pos="100000">
              <a:schemeClr val="accent4">
                <a:hueOff val="-2010380"/>
                <a:satOff val="14035"/>
                <a:lumOff val="1503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A4CAF57-6FBE-4B41-B420-6AA1BEB0DC63}">
      <dsp:nvSpPr>
        <dsp:cNvPr id="0" name=""/>
        <dsp:cNvSpPr/>
      </dsp:nvSpPr>
      <dsp:spPr>
        <a:xfrm>
          <a:off x="1634957" y="3088367"/>
          <a:ext cx="331021" cy="331340"/>
        </a:xfrm>
        <a:prstGeom prst="ellipse">
          <a:avLst/>
        </a:prstGeom>
        <a:gradFill rotWithShape="0">
          <a:gsLst>
            <a:gs pos="0">
              <a:schemeClr val="accent4">
                <a:hueOff val="-2512975"/>
                <a:satOff val="17544"/>
                <a:lumOff val="1879"/>
                <a:alphaOff val="0"/>
                <a:tint val="43000"/>
                <a:satMod val="165000"/>
              </a:schemeClr>
            </a:gs>
            <a:gs pos="55000">
              <a:schemeClr val="accent4">
                <a:hueOff val="-2512975"/>
                <a:satOff val="17544"/>
                <a:lumOff val="1879"/>
                <a:alphaOff val="0"/>
                <a:tint val="83000"/>
                <a:satMod val="155000"/>
              </a:schemeClr>
            </a:gs>
            <a:gs pos="100000">
              <a:schemeClr val="accent4">
                <a:hueOff val="-2512975"/>
                <a:satOff val="17544"/>
                <a:lumOff val="1879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6A9D36F-A776-4B7F-816B-21B47395DB67}">
      <dsp:nvSpPr>
        <dsp:cNvPr id="0" name=""/>
        <dsp:cNvSpPr/>
      </dsp:nvSpPr>
      <dsp:spPr>
        <a:xfrm>
          <a:off x="-180927" y="1310070"/>
          <a:ext cx="2107387" cy="1995450"/>
        </a:xfrm>
        <a:prstGeom prst="ellipse">
          <a:avLst/>
        </a:prstGeom>
        <a:gradFill rotWithShape="0">
          <a:gsLst>
            <a:gs pos="0">
              <a:schemeClr val="accent4">
                <a:hueOff val="-3015570"/>
                <a:satOff val="21052"/>
                <a:lumOff val="2255"/>
                <a:alphaOff val="0"/>
                <a:tint val="43000"/>
                <a:satMod val="165000"/>
              </a:schemeClr>
            </a:gs>
            <a:gs pos="55000">
              <a:schemeClr val="accent4">
                <a:hueOff val="-3015570"/>
                <a:satOff val="21052"/>
                <a:lumOff val="2255"/>
                <a:alphaOff val="0"/>
                <a:tint val="83000"/>
                <a:satMod val="155000"/>
              </a:schemeClr>
            </a:gs>
            <a:gs pos="100000">
              <a:schemeClr val="accent4">
                <a:hueOff val="-3015570"/>
                <a:satOff val="21052"/>
                <a:lumOff val="2255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kern="1200" dirty="0" smtClean="0">
              <a:solidFill>
                <a:schemeClr val="tx1">
                  <a:lumMod val="65000"/>
                  <a:lumOff val="35000"/>
                </a:schemeClr>
              </a:solidFill>
            </a:rPr>
            <a:t>576 активних годин</a:t>
          </a:r>
          <a:endParaRPr lang="ru-RU" sz="1600" b="1" kern="1200" dirty="0">
            <a:solidFill>
              <a:schemeClr val="tx1">
                <a:lumMod val="65000"/>
                <a:lumOff val="35000"/>
              </a:schemeClr>
            </a:solidFill>
          </a:endParaRPr>
        </a:p>
      </dsp:txBody>
      <dsp:txXfrm>
        <a:off x="127693" y="1602297"/>
        <a:ext cx="1490147" cy="1410996"/>
      </dsp:txXfrm>
    </dsp:sp>
    <dsp:sp modelId="{7CFAEB6E-C97F-4E55-8A0B-D5417C7C193E}">
      <dsp:nvSpPr>
        <dsp:cNvPr id="0" name=""/>
        <dsp:cNvSpPr/>
      </dsp:nvSpPr>
      <dsp:spPr>
        <a:xfrm>
          <a:off x="2876824" y="596417"/>
          <a:ext cx="457161" cy="457154"/>
        </a:xfrm>
        <a:prstGeom prst="ellipse">
          <a:avLst/>
        </a:prstGeom>
        <a:gradFill rotWithShape="0">
          <a:gsLst>
            <a:gs pos="0">
              <a:schemeClr val="accent4">
                <a:hueOff val="-3518165"/>
                <a:satOff val="24561"/>
                <a:lumOff val="2630"/>
                <a:alphaOff val="0"/>
                <a:tint val="43000"/>
                <a:satMod val="165000"/>
              </a:schemeClr>
            </a:gs>
            <a:gs pos="55000">
              <a:schemeClr val="accent4">
                <a:hueOff val="-3518165"/>
                <a:satOff val="24561"/>
                <a:lumOff val="2630"/>
                <a:alphaOff val="0"/>
                <a:tint val="83000"/>
                <a:satMod val="155000"/>
              </a:schemeClr>
            </a:gs>
            <a:gs pos="100000">
              <a:schemeClr val="accent4">
                <a:hueOff val="-3518165"/>
                <a:satOff val="24561"/>
                <a:lumOff val="263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E5F3ACA-378B-4CB5-B61E-92335C3F2B0E}">
      <dsp:nvSpPr>
        <dsp:cNvPr id="0" name=""/>
        <dsp:cNvSpPr/>
      </dsp:nvSpPr>
      <dsp:spPr>
        <a:xfrm>
          <a:off x="193903" y="3632919"/>
          <a:ext cx="826408" cy="826431"/>
        </a:xfrm>
        <a:prstGeom prst="ellipse">
          <a:avLst/>
        </a:prstGeom>
        <a:gradFill rotWithShape="0">
          <a:gsLst>
            <a:gs pos="0">
              <a:schemeClr val="accent4">
                <a:hueOff val="-4020761"/>
                <a:satOff val="28070"/>
                <a:lumOff val="3006"/>
                <a:alphaOff val="0"/>
                <a:tint val="43000"/>
                <a:satMod val="165000"/>
              </a:schemeClr>
            </a:gs>
            <a:gs pos="55000">
              <a:schemeClr val="accent4">
                <a:hueOff val="-4020761"/>
                <a:satOff val="28070"/>
                <a:lumOff val="3006"/>
                <a:alphaOff val="0"/>
                <a:tint val="83000"/>
                <a:satMod val="155000"/>
              </a:schemeClr>
            </a:gs>
            <a:gs pos="100000">
              <a:schemeClr val="accent4">
                <a:hueOff val="-4020761"/>
                <a:satOff val="28070"/>
                <a:lumOff val="3006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D10600A-4828-4AC8-9565-9CDBDB6F2B95}">
      <dsp:nvSpPr>
        <dsp:cNvPr id="0" name=""/>
        <dsp:cNvSpPr/>
      </dsp:nvSpPr>
      <dsp:spPr>
        <a:xfrm>
          <a:off x="4602519" y="0"/>
          <a:ext cx="2273618" cy="2267546"/>
        </a:xfrm>
        <a:prstGeom prst="ellipse">
          <a:avLst/>
        </a:prstGeom>
        <a:gradFill rotWithShape="0">
          <a:gsLst>
            <a:gs pos="0">
              <a:schemeClr val="accent4">
                <a:hueOff val="-4523356"/>
                <a:satOff val="31579"/>
                <a:lumOff val="3382"/>
                <a:alphaOff val="0"/>
                <a:tint val="43000"/>
                <a:satMod val="165000"/>
              </a:schemeClr>
            </a:gs>
            <a:gs pos="55000">
              <a:schemeClr val="accent4">
                <a:hueOff val="-4523356"/>
                <a:satOff val="31579"/>
                <a:lumOff val="3382"/>
                <a:alphaOff val="0"/>
                <a:tint val="83000"/>
                <a:satMod val="155000"/>
              </a:schemeClr>
            </a:gs>
            <a:gs pos="100000">
              <a:schemeClr val="accent4">
                <a:hueOff val="-4523356"/>
                <a:satOff val="31579"/>
                <a:lumOff val="3382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kern="1200" dirty="0" smtClean="0">
              <a:solidFill>
                <a:schemeClr val="tx1">
                  <a:lumMod val="65000"/>
                  <a:lumOff val="35000"/>
                </a:schemeClr>
              </a:solidFill>
            </a:rPr>
            <a:t>345 індивідуальних звернень</a:t>
          </a:r>
          <a:endParaRPr lang="ru-RU" sz="1600" b="1" kern="1200" dirty="0">
            <a:solidFill>
              <a:schemeClr val="tx1">
                <a:lumMod val="65000"/>
                <a:lumOff val="35000"/>
              </a:schemeClr>
            </a:solidFill>
          </a:endParaRPr>
        </a:p>
      </dsp:txBody>
      <dsp:txXfrm>
        <a:off x="4935483" y="332074"/>
        <a:ext cx="1607690" cy="1603398"/>
      </dsp:txXfrm>
    </dsp:sp>
    <dsp:sp modelId="{A347E1B5-8CDE-4F59-A408-A6418058C682}">
      <dsp:nvSpPr>
        <dsp:cNvPr id="0" name=""/>
        <dsp:cNvSpPr/>
      </dsp:nvSpPr>
      <dsp:spPr>
        <a:xfrm>
          <a:off x="5108012" y="1839837"/>
          <a:ext cx="457161" cy="457154"/>
        </a:xfrm>
        <a:prstGeom prst="ellipse">
          <a:avLst/>
        </a:prstGeom>
        <a:gradFill rotWithShape="0">
          <a:gsLst>
            <a:gs pos="0">
              <a:schemeClr val="accent4">
                <a:hueOff val="-5025950"/>
                <a:satOff val="35087"/>
                <a:lumOff val="3758"/>
                <a:alphaOff val="0"/>
                <a:tint val="43000"/>
                <a:satMod val="165000"/>
              </a:schemeClr>
            </a:gs>
            <a:gs pos="55000">
              <a:schemeClr val="accent4">
                <a:hueOff val="-5025950"/>
                <a:satOff val="35087"/>
                <a:lumOff val="3758"/>
                <a:alphaOff val="0"/>
                <a:tint val="83000"/>
                <a:satMod val="155000"/>
              </a:schemeClr>
            </a:gs>
            <a:gs pos="100000">
              <a:schemeClr val="accent4">
                <a:hueOff val="-5025950"/>
                <a:satOff val="35087"/>
                <a:lumOff val="3758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A7A5C3E-7738-407D-8016-AD06DC37022B}">
      <dsp:nvSpPr>
        <dsp:cNvPr id="0" name=""/>
        <dsp:cNvSpPr/>
      </dsp:nvSpPr>
      <dsp:spPr>
        <a:xfrm>
          <a:off x="-120299" y="4616377"/>
          <a:ext cx="331021" cy="331340"/>
        </a:xfrm>
        <a:prstGeom prst="ellipse">
          <a:avLst/>
        </a:prstGeom>
        <a:gradFill rotWithShape="0">
          <a:gsLst>
            <a:gs pos="0">
              <a:schemeClr val="accent4">
                <a:hueOff val="-5528546"/>
                <a:satOff val="38596"/>
                <a:lumOff val="4133"/>
                <a:alphaOff val="0"/>
                <a:tint val="43000"/>
                <a:satMod val="165000"/>
              </a:schemeClr>
            </a:gs>
            <a:gs pos="55000">
              <a:schemeClr val="accent4">
                <a:hueOff val="-5528546"/>
                <a:satOff val="38596"/>
                <a:lumOff val="4133"/>
                <a:alphaOff val="0"/>
                <a:tint val="83000"/>
                <a:satMod val="155000"/>
              </a:schemeClr>
            </a:gs>
            <a:gs pos="100000">
              <a:schemeClr val="accent4">
                <a:hueOff val="-5528546"/>
                <a:satOff val="38596"/>
                <a:lumOff val="4133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0A1C88E-A63A-428E-BBB4-905C851F7710}">
      <dsp:nvSpPr>
        <dsp:cNvPr id="0" name=""/>
        <dsp:cNvSpPr/>
      </dsp:nvSpPr>
      <dsp:spPr>
        <a:xfrm>
          <a:off x="3180746" y="4144816"/>
          <a:ext cx="331021" cy="331340"/>
        </a:xfrm>
        <a:prstGeom prst="ellipse">
          <a:avLst/>
        </a:prstGeom>
        <a:gradFill rotWithShape="0">
          <a:gsLst>
            <a:gs pos="0">
              <a:schemeClr val="accent4">
                <a:hueOff val="-6031141"/>
                <a:satOff val="42105"/>
                <a:lumOff val="4509"/>
                <a:alphaOff val="0"/>
                <a:tint val="43000"/>
                <a:satMod val="165000"/>
              </a:schemeClr>
            </a:gs>
            <a:gs pos="55000">
              <a:schemeClr val="accent4">
                <a:hueOff val="-6031141"/>
                <a:satOff val="42105"/>
                <a:lumOff val="4509"/>
                <a:alphaOff val="0"/>
                <a:tint val="83000"/>
                <a:satMod val="155000"/>
              </a:schemeClr>
            </a:gs>
            <a:gs pos="100000">
              <a:schemeClr val="accent4">
                <a:hueOff val="-6031141"/>
                <a:satOff val="42105"/>
                <a:lumOff val="4509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FF82B3-FBEE-4EF6-995D-4CD67E6B8104}">
      <dsp:nvSpPr>
        <dsp:cNvPr id="0" name=""/>
        <dsp:cNvSpPr/>
      </dsp:nvSpPr>
      <dsp:spPr>
        <a:xfrm>
          <a:off x="0" y="278115"/>
          <a:ext cx="9595066" cy="226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2DF8DE9-F3AB-4AD0-A0E6-F96279EF46F1}">
      <dsp:nvSpPr>
        <dsp:cNvPr id="0" name=""/>
        <dsp:cNvSpPr/>
      </dsp:nvSpPr>
      <dsp:spPr>
        <a:xfrm>
          <a:off x="479753" y="145275"/>
          <a:ext cx="8635463" cy="26568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43000"/>
                <a:satMod val="165000"/>
              </a:schemeClr>
            </a:gs>
            <a:gs pos="55000">
              <a:schemeClr val="accent2">
                <a:hueOff val="0"/>
                <a:satOff val="0"/>
                <a:lumOff val="0"/>
                <a:alphaOff val="0"/>
                <a:tint val="83000"/>
                <a:satMod val="15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3869" tIns="0" rIns="253869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НАРАХУВАННЯ  НА  ЗАРОБІТНУ ПЛАТНЮ – 8.452.935.14 грн.</a:t>
          </a:r>
          <a:endParaRPr lang="ru-RU" sz="16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92722" y="158244"/>
        <a:ext cx="8609525" cy="239742"/>
      </dsp:txXfrm>
    </dsp:sp>
    <dsp:sp modelId="{221CD351-5665-47BA-9D51-83522890A9DB}">
      <dsp:nvSpPr>
        <dsp:cNvPr id="0" name=""/>
        <dsp:cNvSpPr/>
      </dsp:nvSpPr>
      <dsp:spPr>
        <a:xfrm>
          <a:off x="0" y="686355"/>
          <a:ext cx="9595066" cy="226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ED9CAD6-9192-4DB1-A3A3-9E143D5851AC}">
      <dsp:nvSpPr>
        <dsp:cNvPr id="0" name=""/>
        <dsp:cNvSpPr/>
      </dsp:nvSpPr>
      <dsp:spPr>
        <a:xfrm>
          <a:off x="479753" y="553515"/>
          <a:ext cx="8869266" cy="26568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43000"/>
                <a:satMod val="165000"/>
              </a:schemeClr>
            </a:gs>
            <a:gs pos="55000">
              <a:schemeClr val="accent3">
                <a:hueOff val="0"/>
                <a:satOff val="0"/>
                <a:lumOff val="0"/>
                <a:alphaOff val="0"/>
                <a:tint val="83000"/>
                <a:satMod val="155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3869" tIns="0" rIns="253869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ПРЕДМЕТИ, МАТЕРІАЛИ, ОБЛАДНАННЯ, ІНВЕНТАР – 904.397.76 грн.</a:t>
          </a:r>
          <a:endParaRPr lang="ru-RU" sz="16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92722" y="566484"/>
        <a:ext cx="8843328" cy="239742"/>
      </dsp:txXfrm>
    </dsp:sp>
    <dsp:sp modelId="{BB15F121-E947-4DD5-A763-FFE5B45E8BA0}">
      <dsp:nvSpPr>
        <dsp:cNvPr id="0" name=""/>
        <dsp:cNvSpPr/>
      </dsp:nvSpPr>
      <dsp:spPr>
        <a:xfrm>
          <a:off x="0" y="1094595"/>
          <a:ext cx="9595066" cy="226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9D9FC4D-F517-4015-8309-E0CDD6A2BAD8}">
      <dsp:nvSpPr>
        <dsp:cNvPr id="0" name=""/>
        <dsp:cNvSpPr/>
      </dsp:nvSpPr>
      <dsp:spPr>
        <a:xfrm>
          <a:off x="431840" y="963487"/>
          <a:ext cx="6716546" cy="26568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43000"/>
                <a:satMod val="165000"/>
              </a:schemeClr>
            </a:gs>
            <a:gs pos="55000">
              <a:schemeClr val="accent4">
                <a:hueOff val="0"/>
                <a:satOff val="0"/>
                <a:lumOff val="0"/>
                <a:alphaOff val="0"/>
                <a:tint val="83000"/>
                <a:satMod val="155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3869" tIns="0" rIns="253869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МЕДИКАМЕНТИ – 70 тис. грн.</a:t>
          </a:r>
          <a:endParaRPr lang="ru-RU" sz="16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44809" y="976456"/>
        <a:ext cx="6690608" cy="239742"/>
      </dsp:txXfrm>
    </dsp:sp>
    <dsp:sp modelId="{92CAFF86-384A-4E74-8F4E-E53321F8B5A5}">
      <dsp:nvSpPr>
        <dsp:cNvPr id="0" name=""/>
        <dsp:cNvSpPr/>
      </dsp:nvSpPr>
      <dsp:spPr>
        <a:xfrm>
          <a:off x="0" y="1502835"/>
          <a:ext cx="9595066" cy="226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25344E6-5BEF-4F1D-8C2D-D499A82EE580}">
      <dsp:nvSpPr>
        <dsp:cNvPr id="0" name=""/>
        <dsp:cNvSpPr/>
      </dsp:nvSpPr>
      <dsp:spPr>
        <a:xfrm>
          <a:off x="479753" y="1369995"/>
          <a:ext cx="6716546" cy="26568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43000"/>
                <a:satMod val="165000"/>
              </a:schemeClr>
            </a:gs>
            <a:gs pos="55000">
              <a:schemeClr val="accent5">
                <a:hueOff val="0"/>
                <a:satOff val="0"/>
                <a:lumOff val="0"/>
                <a:alphaOff val="0"/>
                <a:tint val="83000"/>
                <a:satMod val="155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3869" tIns="0" rIns="253869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ПОТОЧНІ РЕМОНТИ – 287,9 тис. </a:t>
          </a:r>
          <a:r>
            <a:rPr lang="uk-UA" sz="1600" b="1" kern="12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грн</a:t>
          </a:r>
          <a:endParaRPr lang="ru-RU" sz="16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92722" y="1382964"/>
        <a:ext cx="6690608" cy="239742"/>
      </dsp:txXfrm>
    </dsp:sp>
    <dsp:sp modelId="{B614EF0D-AB60-45AF-992E-2EAA4264F2E2}">
      <dsp:nvSpPr>
        <dsp:cNvPr id="0" name=""/>
        <dsp:cNvSpPr/>
      </dsp:nvSpPr>
      <dsp:spPr>
        <a:xfrm>
          <a:off x="0" y="1911075"/>
          <a:ext cx="9595066" cy="226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FC48571-A33D-40C2-A6D6-C2642EBF5A13}">
      <dsp:nvSpPr>
        <dsp:cNvPr id="0" name=""/>
        <dsp:cNvSpPr/>
      </dsp:nvSpPr>
      <dsp:spPr>
        <a:xfrm>
          <a:off x="479753" y="1778235"/>
          <a:ext cx="8467549" cy="265680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43000"/>
                <a:satMod val="165000"/>
              </a:schemeClr>
            </a:gs>
            <a:gs pos="55000">
              <a:schemeClr val="accent6">
                <a:hueOff val="0"/>
                <a:satOff val="0"/>
                <a:lumOff val="0"/>
                <a:alphaOff val="0"/>
                <a:tint val="83000"/>
                <a:satMod val="155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3869" tIns="0" rIns="253869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ОПЛАТА ПОСЛУГ (КРІМ КОМУНАЛЬНИХ) – 92.965.74 грн. </a:t>
          </a:r>
          <a:endParaRPr lang="ru-RU" sz="16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92722" y="1791204"/>
        <a:ext cx="8441611" cy="239742"/>
      </dsp:txXfrm>
    </dsp:sp>
    <dsp:sp modelId="{44EA3D51-D2A7-4CA3-AD30-437E771B67DB}">
      <dsp:nvSpPr>
        <dsp:cNvPr id="0" name=""/>
        <dsp:cNvSpPr/>
      </dsp:nvSpPr>
      <dsp:spPr>
        <a:xfrm>
          <a:off x="0" y="2319315"/>
          <a:ext cx="9595066" cy="226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770BE57-3C3B-4C26-962A-77DBE853765E}">
      <dsp:nvSpPr>
        <dsp:cNvPr id="0" name=""/>
        <dsp:cNvSpPr/>
      </dsp:nvSpPr>
      <dsp:spPr>
        <a:xfrm>
          <a:off x="399169" y="2186475"/>
          <a:ext cx="9195729" cy="26568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43000"/>
                <a:satMod val="165000"/>
              </a:schemeClr>
            </a:gs>
            <a:gs pos="55000">
              <a:schemeClr val="accent2">
                <a:hueOff val="0"/>
                <a:satOff val="0"/>
                <a:lumOff val="0"/>
                <a:alphaOff val="0"/>
                <a:tint val="83000"/>
                <a:satMod val="15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3869" tIns="0" rIns="253869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ОПЛАТА ТЕПЛОПОСТАЧАННЯ, ВОДОПОСТАЧАННЯ, ЕЛЕКТРОЕНЕРГІЯ – 728.331.82 грн.</a:t>
          </a:r>
          <a:endParaRPr lang="ru-RU" sz="14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12138" y="2199444"/>
        <a:ext cx="9169791" cy="239742"/>
      </dsp:txXfrm>
    </dsp:sp>
    <dsp:sp modelId="{6D6AE3C8-5580-485E-AB7C-EAF82ED4CAD1}">
      <dsp:nvSpPr>
        <dsp:cNvPr id="0" name=""/>
        <dsp:cNvSpPr/>
      </dsp:nvSpPr>
      <dsp:spPr>
        <a:xfrm>
          <a:off x="0" y="2727555"/>
          <a:ext cx="9595066" cy="226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B10CDA8-1753-4C2B-849C-C4D4E0DABE0E}">
      <dsp:nvSpPr>
        <dsp:cNvPr id="0" name=""/>
        <dsp:cNvSpPr/>
      </dsp:nvSpPr>
      <dsp:spPr>
        <a:xfrm>
          <a:off x="483202" y="2619672"/>
          <a:ext cx="6716546" cy="26568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43000"/>
                <a:satMod val="165000"/>
              </a:schemeClr>
            </a:gs>
            <a:gs pos="55000">
              <a:schemeClr val="accent3">
                <a:hueOff val="0"/>
                <a:satOff val="0"/>
                <a:lumOff val="0"/>
                <a:alphaOff val="0"/>
                <a:tint val="83000"/>
                <a:satMod val="155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3869" tIns="0" rIns="253869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КУРСИ, ВІДРЯДЖЕННЯ, НАВЧАННЯ – 28.862.77 грн.</a:t>
          </a:r>
          <a:endParaRPr lang="ru-RU" sz="16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96171" y="2632641"/>
        <a:ext cx="6690608" cy="239742"/>
      </dsp:txXfrm>
    </dsp:sp>
    <dsp:sp modelId="{09B28CE4-6F0A-4A26-8CC1-81BCEC55EA41}">
      <dsp:nvSpPr>
        <dsp:cNvPr id="0" name=""/>
        <dsp:cNvSpPr/>
      </dsp:nvSpPr>
      <dsp:spPr>
        <a:xfrm>
          <a:off x="0" y="3135795"/>
          <a:ext cx="9595066" cy="226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977E9AF-4364-4406-A2FC-0B73E35CC7B1}">
      <dsp:nvSpPr>
        <dsp:cNvPr id="0" name=""/>
        <dsp:cNvSpPr/>
      </dsp:nvSpPr>
      <dsp:spPr>
        <a:xfrm>
          <a:off x="479753" y="3002955"/>
          <a:ext cx="8715927" cy="26568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43000"/>
                <a:satMod val="165000"/>
              </a:schemeClr>
            </a:gs>
            <a:gs pos="55000">
              <a:schemeClr val="accent4">
                <a:hueOff val="0"/>
                <a:satOff val="0"/>
                <a:lumOff val="0"/>
                <a:alphaOff val="0"/>
                <a:tint val="83000"/>
                <a:satMod val="155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3869" tIns="0" rIns="253869" bIns="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2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ОДНОРАЗОВА  ВИПЛАТА ДИТИНІ, ПОЗБАВЛЕНІЙ БАТЬКІВСЬКОГО ПІКЛУВАННЯ – 12.708 грн.</a:t>
          </a:r>
          <a:endParaRPr lang="ru-RU" sz="12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92722" y="3015924"/>
        <a:ext cx="8689989" cy="239742"/>
      </dsp:txXfrm>
    </dsp:sp>
    <dsp:sp modelId="{BC0ED5E7-555C-4F6C-AE6A-172D46DC2254}">
      <dsp:nvSpPr>
        <dsp:cNvPr id="0" name=""/>
        <dsp:cNvSpPr/>
      </dsp:nvSpPr>
      <dsp:spPr>
        <a:xfrm>
          <a:off x="0" y="3544034"/>
          <a:ext cx="9595066" cy="226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9283D79-CFC7-4AA5-BB22-F4EED7B5E86D}">
      <dsp:nvSpPr>
        <dsp:cNvPr id="0" name=""/>
        <dsp:cNvSpPr/>
      </dsp:nvSpPr>
      <dsp:spPr>
        <a:xfrm>
          <a:off x="479753" y="3411194"/>
          <a:ext cx="7469874" cy="26568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43000"/>
                <a:satMod val="165000"/>
              </a:schemeClr>
            </a:gs>
            <a:gs pos="55000">
              <a:schemeClr val="accent5">
                <a:hueOff val="0"/>
                <a:satOff val="0"/>
                <a:lumOff val="0"/>
                <a:alphaOff val="0"/>
                <a:tint val="83000"/>
                <a:satMod val="155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3869" tIns="0" rIns="253869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ПРЕДМЕТИ ДОВГОСТРОКОВОГО ВИКОРИСТАННЯ – 81.958 грн.</a:t>
          </a:r>
          <a:endParaRPr lang="ru-RU" sz="16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92722" y="3424163"/>
        <a:ext cx="7443936" cy="239742"/>
      </dsp:txXfrm>
    </dsp:sp>
    <dsp:sp modelId="{D5A8D1D6-4010-45C6-AC97-F822CBB30BAE}">
      <dsp:nvSpPr>
        <dsp:cNvPr id="0" name=""/>
        <dsp:cNvSpPr/>
      </dsp:nvSpPr>
      <dsp:spPr>
        <a:xfrm>
          <a:off x="0" y="3952274"/>
          <a:ext cx="9595066" cy="226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1CEEB6C-5FBB-4891-9991-329AFC962D9B}">
      <dsp:nvSpPr>
        <dsp:cNvPr id="0" name=""/>
        <dsp:cNvSpPr/>
      </dsp:nvSpPr>
      <dsp:spPr>
        <a:xfrm>
          <a:off x="479753" y="3819434"/>
          <a:ext cx="4844308" cy="265680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43000"/>
                <a:satMod val="165000"/>
              </a:schemeClr>
            </a:gs>
            <a:gs pos="55000">
              <a:schemeClr val="accent6">
                <a:hueOff val="0"/>
                <a:satOff val="0"/>
                <a:lumOff val="0"/>
                <a:alphaOff val="0"/>
                <a:tint val="83000"/>
                <a:satMod val="155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3869" tIns="0" rIns="253869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БЛАГОДІЙНІ КОШТИ – 34.353.19 грн.</a:t>
          </a:r>
          <a:endParaRPr lang="ru-RU" sz="16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92722" y="3832403"/>
        <a:ext cx="4818370" cy="239742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DE3E68-1A2B-4465-9A09-1FA6BF410516}">
      <dsp:nvSpPr>
        <dsp:cNvPr id="0" name=""/>
        <dsp:cNvSpPr/>
      </dsp:nvSpPr>
      <dsp:spPr>
        <a:xfrm>
          <a:off x="0" y="20244"/>
          <a:ext cx="8915400" cy="95439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43000"/>
                <a:satMod val="165000"/>
              </a:schemeClr>
            </a:gs>
            <a:gs pos="55000">
              <a:schemeClr val="accent2">
                <a:hueOff val="0"/>
                <a:satOff val="0"/>
                <a:lumOff val="0"/>
                <a:alphaOff val="0"/>
                <a:tint val="83000"/>
                <a:satMod val="15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КАПІТАЛЬНИЙ РЕМОНТ ХАРЧОБЛОКУ ТА СИСТЕМИ ПОЖЕЖНОЇ СИГНАЛІЗАЦІЇ</a:t>
          </a:r>
          <a:endParaRPr lang="ru-RU" sz="20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878519" y="20244"/>
        <a:ext cx="7036880" cy="954397"/>
      </dsp:txXfrm>
    </dsp:sp>
    <dsp:sp modelId="{B5841847-D07D-466E-83E7-28BAB8DF4B2A}">
      <dsp:nvSpPr>
        <dsp:cNvPr id="0" name=""/>
        <dsp:cNvSpPr/>
      </dsp:nvSpPr>
      <dsp:spPr>
        <a:xfrm>
          <a:off x="95439" y="0"/>
          <a:ext cx="1783080" cy="99488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B67FE7B5-6FCB-4791-9714-D22A55097734}">
      <dsp:nvSpPr>
        <dsp:cNvPr id="0" name=""/>
        <dsp:cNvSpPr/>
      </dsp:nvSpPr>
      <dsp:spPr>
        <a:xfrm>
          <a:off x="0" y="1095770"/>
          <a:ext cx="8915400" cy="95439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3177232"/>
                <a:satOff val="6500"/>
                <a:lumOff val="2484"/>
                <a:alphaOff val="0"/>
                <a:tint val="43000"/>
                <a:satMod val="165000"/>
              </a:schemeClr>
            </a:gs>
            <a:gs pos="55000">
              <a:schemeClr val="accent2">
                <a:hueOff val="3177232"/>
                <a:satOff val="6500"/>
                <a:lumOff val="2484"/>
                <a:alphaOff val="0"/>
                <a:tint val="83000"/>
                <a:satMod val="155000"/>
              </a:schemeClr>
            </a:gs>
            <a:gs pos="100000">
              <a:schemeClr val="accent2">
                <a:hueOff val="3177232"/>
                <a:satOff val="6500"/>
                <a:lumOff val="2484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ПОПОВНЕННЯ МАТЕРІАЛЬНО-ТЕХНІЧНОЇ БАЗИ ШКОЛИ</a:t>
          </a:r>
          <a:endParaRPr lang="ru-RU" sz="20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878519" y="1095770"/>
        <a:ext cx="7036880" cy="954397"/>
      </dsp:txXfrm>
    </dsp:sp>
    <dsp:sp modelId="{757EFCA4-95E3-428F-AE19-D3BEBFCC4CB1}">
      <dsp:nvSpPr>
        <dsp:cNvPr id="0" name=""/>
        <dsp:cNvSpPr/>
      </dsp:nvSpPr>
      <dsp:spPr>
        <a:xfrm>
          <a:off x="95439" y="1090326"/>
          <a:ext cx="1783080" cy="96528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3F187543-9C0B-4B42-861F-4567C93F479E}">
      <dsp:nvSpPr>
        <dsp:cNvPr id="0" name=""/>
        <dsp:cNvSpPr/>
      </dsp:nvSpPr>
      <dsp:spPr>
        <a:xfrm>
          <a:off x="0" y="2190777"/>
          <a:ext cx="8915400" cy="95439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6354464"/>
                <a:satOff val="13001"/>
                <a:lumOff val="4967"/>
                <a:alphaOff val="0"/>
                <a:tint val="43000"/>
                <a:satMod val="165000"/>
              </a:schemeClr>
            </a:gs>
            <a:gs pos="55000">
              <a:schemeClr val="accent2">
                <a:hueOff val="6354464"/>
                <a:satOff val="13001"/>
                <a:lumOff val="4967"/>
                <a:alphaOff val="0"/>
                <a:tint val="83000"/>
                <a:satMod val="155000"/>
              </a:schemeClr>
            </a:gs>
            <a:gs pos="100000">
              <a:schemeClr val="accent2">
                <a:hueOff val="6354464"/>
                <a:satOff val="13001"/>
                <a:lumOff val="4967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ЗАБЕЗПЕЧЕННЯ ЯКОСТІ ОСВІТИ ДІТЯМ З ОСОБЛИВИМИ ОСВІТНІМИ ПОТРЕБАМИ</a:t>
          </a:r>
          <a:endParaRPr lang="ru-RU" sz="20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878519" y="2190777"/>
        <a:ext cx="7036880" cy="954397"/>
      </dsp:txXfrm>
    </dsp:sp>
    <dsp:sp modelId="{3F804D64-91FA-4D43-B6B7-0D87D4B50538}">
      <dsp:nvSpPr>
        <dsp:cNvPr id="0" name=""/>
        <dsp:cNvSpPr/>
      </dsp:nvSpPr>
      <dsp:spPr>
        <a:xfrm>
          <a:off x="60277" y="2075631"/>
          <a:ext cx="1783080" cy="103384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AF600392-4256-4BAD-85AD-4A3BABBCF774}">
      <dsp:nvSpPr>
        <dsp:cNvPr id="0" name=""/>
        <dsp:cNvSpPr/>
      </dsp:nvSpPr>
      <dsp:spPr>
        <a:xfrm>
          <a:off x="0" y="3325029"/>
          <a:ext cx="8915400" cy="95439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9531695"/>
                <a:satOff val="19501"/>
                <a:lumOff val="7451"/>
                <a:alphaOff val="0"/>
                <a:tint val="43000"/>
                <a:satMod val="165000"/>
              </a:schemeClr>
            </a:gs>
            <a:gs pos="55000">
              <a:schemeClr val="accent2">
                <a:hueOff val="9531695"/>
                <a:satOff val="19501"/>
                <a:lumOff val="7451"/>
                <a:alphaOff val="0"/>
                <a:tint val="83000"/>
                <a:satMod val="155000"/>
              </a:schemeClr>
            </a:gs>
            <a:gs pos="100000">
              <a:schemeClr val="accent2">
                <a:hueOff val="9531695"/>
                <a:satOff val="19501"/>
                <a:lumOff val="7451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ПОКРАЩЕННЯ УМОВ НАДАННЯ КОРЕКЦІЙНО-РЕАБІЛІТАЦІЙНИХ ПОСЛУГ</a:t>
          </a:r>
          <a:endParaRPr lang="ru-RU" sz="20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878519" y="3325029"/>
        <a:ext cx="7036880" cy="954397"/>
      </dsp:txXfrm>
    </dsp:sp>
    <dsp:sp modelId="{BB7AE507-13E2-410C-A3D5-D86DA89F83E4}">
      <dsp:nvSpPr>
        <dsp:cNvPr id="0" name=""/>
        <dsp:cNvSpPr/>
      </dsp:nvSpPr>
      <dsp:spPr>
        <a:xfrm>
          <a:off x="95439" y="3280340"/>
          <a:ext cx="1783080" cy="1043774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501976-2916-496C-B9E9-5DBDE093B2CB}">
      <dsp:nvSpPr>
        <dsp:cNvPr id="0" name=""/>
        <dsp:cNvSpPr/>
      </dsp:nvSpPr>
      <dsp:spPr>
        <a:xfrm>
          <a:off x="0" y="109155"/>
          <a:ext cx="9039717" cy="861809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43000"/>
                <a:satMod val="165000"/>
              </a:schemeClr>
            </a:gs>
            <a:gs pos="55000">
              <a:schemeClr val="accent2">
                <a:hueOff val="0"/>
                <a:satOff val="0"/>
                <a:lumOff val="0"/>
                <a:alphaOff val="0"/>
                <a:tint val="83000"/>
                <a:satMod val="15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b="0" kern="12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В спеціальній школі отримують освітні послуги діти з такими порушеннями зору, як амбліопія, міопія тяжкого ступеня, гіпертрофічний астигматизм, атрофія зорового нерву, дегенерація сітківки, косоокість, катаракта, глаукома, деструкція скловидного тіла, вроджена аномалія ока, ренапатія недоношених тощо</a:t>
          </a:r>
          <a:endParaRPr lang="ru-RU" sz="1400" b="0" kern="1200" dirty="0">
            <a:solidFill>
              <a:schemeClr val="tx2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0" y="109155"/>
        <a:ext cx="9039717" cy="86180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4CA570-4ABA-48E2-A430-4129493FC14F}">
      <dsp:nvSpPr>
        <dsp:cNvPr id="0" name=""/>
        <dsp:cNvSpPr/>
      </dsp:nvSpPr>
      <dsp:spPr>
        <a:xfrm>
          <a:off x="0" y="345391"/>
          <a:ext cx="4316113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FEAAE1-BC3C-421C-97CC-8CE39B80D295}">
      <dsp:nvSpPr>
        <dsp:cNvPr id="0" name=""/>
        <dsp:cNvSpPr/>
      </dsp:nvSpPr>
      <dsp:spPr>
        <a:xfrm>
          <a:off x="215805" y="79711"/>
          <a:ext cx="3645354" cy="53136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197" tIns="0" rIns="114197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Меблі, стелажі, шафи, парти – 69,3  тис.грн.</a:t>
          </a:r>
          <a:endParaRPr lang="ru-RU" sz="1800" b="1" kern="1200" dirty="0">
            <a:solidFill>
              <a:schemeClr val="tx2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41744" y="105650"/>
        <a:ext cx="3593476" cy="479482"/>
      </dsp:txXfrm>
    </dsp:sp>
    <dsp:sp modelId="{D53E5A05-2762-40B7-B386-3CC7178E9CA4}">
      <dsp:nvSpPr>
        <dsp:cNvPr id="0" name=""/>
        <dsp:cNvSpPr/>
      </dsp:nvSpPr>
      <dsp:spPr>
        <a:xfrm>
          <a:off x="0" y="1161872"/>
          <a:ext cx="4316113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326025-CB51-4290-AB1B-5DF687967A9F}">
      <dsp:nvSpPr>
        <dsp:cNvPr id="0" name=""/>
        <dsp:cNvSpPr/>
      </dsp:nvSpPr>
      <dsp:spPr>
        <a:xfrm>
          <a:off x="215805" y="896192"/>
          <a:ext cx="3723907" cy="53136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197" tIns="0" rIns="114197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Ремонт класів – 287,9 тис.грн.</a:t>
          </a:r>
          <a:endParaRPr lang="ru-RU" sz="1800" b="1" kern="1200" dirty="0">
            <a:solidFill>
              <a:schemeClr val="tx2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41744" y="922131"/>
        <a:ext cx="3672029" cy="479482"/>
      </dsp:txXfrm>
    </dsp:sp>
    <dsp:sp modelId="{049FC419-D797-4171-B139-53BC383FF0D9}">
      <dsp:nvSpPr>
        <dsp:cNvPr id="0" name=""/>
        <dsp:cNvSpPr/>
      </dsp:nvSpPr>
      <dsp:spPr>
        <a:xfrm>
          <a:off x="0" y="1978352"/>
          <a:ext cx="4316113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BB2232F-26EE-49F0-A24D-7875FD13E460}">
      <dsp:nvSpPr>
        <dsp:cNvPr id="0" name=""/>
        <dsp:cNvSpPr/>
      </dsp:nvSpPr>
      <dsp:spPr>
        <a:xfrm>
          <a:off x="215805" y="1712672"/>
          <a:ext cx="3723907" cy="53136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197" tIns="0" rIns="114197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Дидактика – 48,6 тис.грн.</a:t>
          </a:r>
          <a:endParaRPr lang="ru-RU" sz="1800" b="1" kern="1200" dirty="0">
            <a:solidFill>
              <a:schemeClr val="tx2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41744" y="1738611"/>
        <a:ext cx="3672029" cy="479482"/>
      </dsp:txXfrm>
    </dsp:sp>
    <dsp:sp modelId="{142EBF83-BCDE-4B5F-87D1-A479D15202E4}">
      <dsp:nvSpPr>
        <dsp:cNvPr id="0" name=""/>
        <dsp:cNvSpPr/>
      </dsp:nvSpPr>
      <dsp:spPr>
        <a:xfrm>
          <a:off x="0" y="2794832"/>
          <a:ext cx="4316113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37D01C5-E1E9-4A87-B8F7-4F8607DF0488}">
      <dsp:nvSpPr>
        <dsp:cNvPr id="0" name=""/>
        <dsp:cNvSpPr/>
      </dsp:nvSpPr>
      <dsp:spPr>
        <a:xfrm>
          <a:off x="215805" y="2529152"/>
          <a:ext cx="3021279" cy="53136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197" tIns="0" rIns="114197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Комп'ютерне обладнання – 29,5 тис.грн.</a:t>
          </a:r>
          <a:endParaRPr lang="ru-RU" sz="1800" b="1" kern="1200" dirty="0">
            <a:solidFill>
              <a:schemeClr val="tx2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41744" y="2555091"/>
        <a:ext cx="2969401" cy="47948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FA3766-82B4-4350-B2F2-8653A58506F3}">
      <dsp:nvSpPr>
        <dsp:cNvPr id="0" name=""/>
        <dsp:cNvSpPr/>
      </dsp:nvSpPr>
      <dsp:spPr>
        <a:xfrm>
          <a:off x="9379" y="0"/>
          <a:ext cx="1801579" cy="93610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43000"/>
                <a:satMod val="165000"/>
              </a:schemeClr>
            </a:gs>
            <a:gs pos="55000">
              <a:schemeClr val="accent2">
                <a:hueOff val="0"/>
                <a:satOff val="0"/>
                <a:lumOff val="0"/>
                <a:alphaOff val="0"/>
                <a:tint val="83000"/>
                <a:satMod val="15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kern="12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2 класи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200" b="1" kern="12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НУШ (за програмою під редакцією О.Я.Савченко) </a:t>
          </a:r>
          <a:endParaRPr lang="ru-RU" sz="1200" b="1" kern="1200" dirty="0">
            <a:solidFill>
              <a:schemeClr val="tx2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6797" y="27418"/>
        <a:ext cx="1746743" cy="881268"/>
      </dsp:txXfrm>
    </dsp:sp>
    <dsp:sp modelId="{6D9C51CE-052A-439D-B339-F068472522E1}">
      <dsp:nvSpPr>
        <dsp:cNvPr id="0" name=""/>
        <dsp:cNvSpPr/>
      </dsp:nvSpPr>
      <dsp:spPr>
        <a:xfrm>
          <a:off x="1991117" y="244656"/>
          <a:ext cx="381934" cy="446791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/>
        </a:p>
      </dsp:txBody>
      <dsp:txXfrm>
        <a:off x="1991117" y="334014"/>
        <a:ext cx="267354" cy="268075"/>
      </dsp:txXfrm>
    </dsp:sp>
    <dsp:sp modelId="{DDCE9F63-1F3C-4547-97EE-F1848F07BDE6}">
      <dsp:nvSpPr>
        <dsp:cNvPr id="0" name=""/>
        <dsp:cNvSpPr/>
      </dsp:nvSpPr>
      <dsp:spPr>
        <a:xfrm>
          <a:off x="2531591" y="0"/>
          <a:ext cx="1801579" cy="93610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43000"/>
                <a:satMod val="165000"/>
              </a:schemeClr>
            </a:gs>
            <a:gs pos="55000">
              <a:schemeClr val="accent3">
                <a:hueOff val="0"/>
                <a:satOff val="0"/>
                <a:lumOff val="0"/>
                <a:alphaOff val="0"/>
                <a:tint val="83000"/>
                <a:satMod val="155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kern="12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1 клас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200" b="1" kern="12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НУШ (за програмою під редакцією О.Я.Савченко)</a:t>
          </a:r>
          <a:endParaRPr lang="ru-RU" sz="1200" b="1" kern="1200" dirty="0">
            <a:solidFill>
              <a:schemeClr val="tx2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559009" y="27418"/>
        <a:ext cx="1746743" cy="881268"/>
      </dsp:txXfrm>
    </dsp:sp>
    <dsp:sp modelId="{A611A42D-E7C2-4588-94DA-727862BF6C40}">
      <dsp:nvSpPr>
        <dsp:cNvPr id="0" name=""/>
        <dsp:cNvSpPr/>
      </dsp:nvSpPr>
      <dsp:spPr>
        <a:xfrm>
          <a:off x="4513329" y="244656"/>
          <a:ext cx="381934" cy="446791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/>
        </a:p>
      </dsp:txBody>
      <dsp:txXfrm>
        <a:off x="4513329" y="334014"/>
        <a:ext cx="267354" cy="268075"/>
      </dsp:txXfrm>
    </dsp:sp>
    <dsp:sp modelId="{7D5687CD-1741-4E61-94B6-CD9A4591AA7B}">
      <dsp:nvSpPr>
        <dsp:cNvPr id="0" name=""/>
        <dsp:cNvSpPr/>
      </dsp:nvSpPr>
      <dsp:spPr>
        <a:xfrm>
          <a:off x="5053803" y="0"/>
          <a:ext cx="1801579" cy="93610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43000"/>
                <a:satMod val="165000"/>
              </a:schemeClr>
            </a:gs>
            <a:gs pos="55000">
              <a:schemeClr val="accent4">
                <a:hueOff val="0"/>
                <a:satOff val="0"/>
                <a:lumOff val="0"/>
                <a:alphaOff val="0"/>
                <a:tint val="83000"/>
                <a:satMod val="155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000" b="1" kern="12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41 уче</a:t>
          </a:r>
          <a:r>
            <a:rPr lang="uk-UA" sz="3000" kern="1200" dirty="0" smtClean="0">
              <a:solidFill>
                <a:schemeClr val="tx2">
                  <a:lumMod val="75000"/>
                </a:schemeClr>
              </a:solidFill>
            </a:rPr>
            <a:t>нь</a:t>
          </a:r>
          <a:endParaRPr lang="ru-RU" sz="3000" kern="1200" dirty="0">
            <a:solidFill>
              <a:schemeClr val="tx2">
                <a:lumMod val="75000"/>
              </a:schemeClr>
            </a:solidFill>
          </a:endParaRPr>
        </a:p>
      </dsp:txBody>
      <dsp:txXfrm>
        <a:off x="5081221" y="27418"/>
        <a:ext cx="1746743" cy="88126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FCA531-392A-4F2D-AC54-1C33EFDCE69B}">
      <dsp:nvSpPr>
        <dsp:cNvPr id="0" name=""/>
        <dsp:cNvSpPr/>
      </dsp:nvSpPr>
      <dsp:spPr>
        <a:xfrm>
          <a:off x="6787" y="141350"/>
          <a:ext cx="2028758" cy="144549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43000"/>
                <a:satMod val="165000"/>
              </a:schemeClr>
            </a:gs>
            <a:gs pos="55000">
              <a:schemeClr val="accent2">
                <a:hueOff val="0"/>
                <a:satOff val="0"/>
                <a:lumOff val="0"/>
                <a:alphaOff val="0"/>
                <a:tint val="83000"/>
                <a:satMod val="15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16 дітей з інвалідністю</a:t>
          </a:r>
          <a:endParaRPr lang="ru-RU" sz="1800" b="1" kern="1200" dirty="0">
            <a:solidFill>
              <a:schemeClr val="tx2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9124" y="183687"/>
        <a:ext cx="1944084" cy="1360816"/>
      </dsp:txXfrm>
    </dsp:sp>
    <dsp:sp modelId="{430FE9FE-B03B-4171-8668-7FAA3B154DAD}">
      <dsp:nvSpPr>
        <dsp:cNvPr id="0" name=""/>
        <dsp:cNvSpPr/>
      </dsp:nvSpPr>
      <dsp:spPr>
        <a:xfrm rot="5072">
          <a:off x="2209339" y="614554"/>
          <a:ext cx="368442" cy="503132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/>
        </a:p>
      </dsp:txBody>
      <dsp:txXfrm>
        <a:off x="2209339" y="715098"/>
        <a:ext cx="257909" cy="301880"/>
      </dsp:txXfrm>
    </dsp:sp>
    <dsp:sp modelId="{A5A20752-D805-4CF1-9EB3-3BB0A51F26F4}">
      <dsp:nvSpPr>
        <dsp:cNvPr id="0" name=""/>
        <dsp:cNvSpPr/>
      </dsp:nvSpPr>
      <dsp:spPr>
        <a:xfrm>
          <a:off x="2730720" y="145369"/>
          <a:ext cx="2028758" cy="144549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4765848"/>
                <a:satOff val="9751"/>
                <a:lumOff val="3725"/>
                <a:alphaOff val="0"/>
                <a:tint val="43000"/>
                <a:satMod val="165000"/>
              </a:schemeClr>
            </a:gs>
            <a:gs pos="55000">
              <a:schemeClr val="accent2">
                <a:hueOff val="4765848"/>
                <a:satOff val="9751"/>
                <a:lumOff val="3725"/>
                <a:alphaOff val="0"/>
                <a:tint val="83000"/>
                <a:satMod val="155000"/>
              </a:schemeClr>
            </a:gs>
            <a:gs pos="100000">
              <a:schemeClr val="accent2">
                <a:hueOff val="4765848"/>
                <a:satOff val="9751"/>
                <a:lumOff val="3725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153 дітей з порушеннями зору</a:t>
          </a:r>
          <a:endParaRPr lang="ru-RU" sz="1800" b="1" kern="1200" dirty="0">
            <a:solidFill>
              <a:schemeClr val="tx2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773057" y="187706"/>
        <a:ext cx="1944084" cy="1360816"/>
      </dsp:txXfrm>
    </dsp:sp>
    <dsp:sp modelId="{3296B32D-3FE4-4AFE-B2CB-215DA604E5EC}">
      <dsp:nvSpPr>
        <dsp:cNvPr id="0" name=""/>
        <dsp:cNvSpPr/>
      </dsp:nvSpPr>
      <dsp:spPr>
        <a:xfrm rot="21595328">
          <a:off x="4991437" y="614520"/>
          <a:ext cx="491751" cy="503132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9531695"/>
            <a:satOff val="19501"/>
            <a:lumOff val="7451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/>
        </a:p>
      </dsp:txBody>
      <dsp:txXfrm>
        <a:off x="4991437" y="715246"/>
        <a:ext cx="344226" cy="301880"/>
      </dsp:txXfrm>
    </dsp:sp>
    <dsp:sp modelId="{5CE1348F-2265-4BFA-8D46-70CB63644660}">
      <dsp:nvSpPr>
        <dsp:cNvPr id="0" name=""/>
        <dsp:cNvSpPr/>
      </dsp:nvSpPr>
      <dsp:spPr>
        <a:xfrm>
          <a:off x="5687311" y="141350"/>
          <a:ext cx="2028758" cy="144549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9531695"/>
                <a:satOff val="19501"/>
                <a:lumOff val="7451"/>
                <a:alphaOff val="0"/>
                <a:tint val="43000"/>
                <a:satMod val="165000"/>
              </a:schemeClr>
            </a:gs>
            <a:gs pos="55000">
              <a:schemeClr val="accent2">
                <a:hueOff val="9531695"/>
                <a:satOff val="19501"/>
                <a:lumOff val="7451"/>
                <a:alphaOff val="0"/>
                <a:tint val="83000"/>
                <a:satMod val="155000"/>
              </a:schemeClr>
            </a:gs>
            <a:gs pos="100000">
              <a:schemeClr val="accent2">
                <a:hueOff val="9531695"/>
                <a:satOff val="19501"/>
                <a:lumOff val="7451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28 дітей навчаються за індивідуальними навчальними планами</a:t>
          </a:r>
          <a:endParaRPr lang="ru-RU" sz="1800" b="1" kern="1200" dirty="0">
            <a:solidFill>
              <a:schemeClr val="tx2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5729648" y="183687"/>
        <a:ext cx="1944084" cy="136081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CF1469-C3B6-4AFE-93EA-F81473ABD5E3}">
      <dsp:nvSpPr>
        <dsp:cNvPr id="0" name=""/>
        <dsp:cNvSpPr/>
      </dsp:nvSpPr>
      <dsp:spPr>
        <a:xfrm rot="5400000">
          <a:off x="-145986" y="148777"/>
          <a:ext cx="943139" cy="651165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43000"/>
                <a:satMod val="165000"/>
              </a:schemeClr>
            </a:gs>
            <a:gs pos="55000">
              <a:schemeClr val="accent2">
                <a:hueOff val="0"/>
                <a:satOff val="0"/>
                <a:lumOff val="0"/>
                <a:alphaOff val="0"/>
                <a:tint val="83000"/>
                <a:satMod val="15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/>
        </a:p>
      </dsp:txBody>
      <dsp:txXfrm rot="-5400000">
        <a:off x="2" y="328373"/>
        <a:ext cx="651165" cy="291974"/>
      </dsp:txXfrm>
    </dsp:sp>
    <dsp:sp modelId="{662C8225-4B73-4D06-B6EA-6BBA5080ED6E}">
      <dsp:nvSpPr>
        <dsp:cNvPr id="0" name=""/>
        <dsp:cNvSpPr/>
      </dsp:nvSpPr>
      <dsp:spPr>
        <a:xfrm rot="5400000">
          <a:off x="2597541" y="-1937134"/>
          <a:ext cx="604654" cy="449740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800" b="1" kern="1200" dirty="0" smtClean="0">
              <a:latin typeface="Times New Roman" pitchFamily="18" charset="0"/>
              <a:cs typeface="Times New Roman" pitchFamily="18" charset="0"/>
            </a:rPr>
            <a:t>КОРЕКЦІЯ РОЗВИТКУ – </a:t>
          </a:r>
          <a:r>
            <a:rPr lang="uk-UA" sz="2000" b="1" kern="1200" dirty="0" smtClean="0">
              <a:latin typeface="Times New Roman" pitchFamily="18" charset="0"/>
              <a:cs typeface="Times New Roman" pitchFamily="18" charset="0"/>
            </a:rPr>
            <a:t>523 години</a:t>
          </a:r>
          <a:endParaRPr lang="ru-RU" sz="2000" b="1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651166" y="38758"/>
        <a:ext cx="4467889" cy="545620"/>
      </dsp:txXfrm>
    </dsp:sp>
    <dsp:sp modelId="{D586C27F-BD47-42C5-B30A-BAD766CE0B02}">
      <dsp:nvSpPr>
        <dsp:cNvPr id="0" name=""/>
        <dsp:cNvSpPr/>
      </dsp:nvSpPr>
      <dsp:spPr>
        <a:xfrm rot="5400000">
          <a:off x="-139535" y="987997"/>
          <a:ext cx="930237" cy="651165"/>
        </a:xfrm>
        <a:prstGeom prst="chevron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43000"/>
                <a:satMod val="165000"/>
              </a:schemeClr>
            </a:gs>
            <a:gs pos="55000">
              <a:schemeClr val="accent3">
                <a:hueOff val="0"/>
                <a:satOff val="0"/>
                <a:lumOff val="0"/>
                <a:alphaOff val="0"/>
                <a:tint val="83000"/>
                <a:satMod val="155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900" kern="1200"/>
        </a:p>
      </dsp:txBody>
      <dsp:txXfrm rot="-5400000">
        <a:off x="2" y="1174044"/>
        <a:ext cx="651165" cy="279072"/>
      </dsp:txXfrm>
    </dsp:sp>
    <dsp:sp modelId="{AE2795CB-4F9A-4F64-9F1A-44D7B5DA7098}">
      <dsp:nvSpPr>
        <dsp:cNvPr id="0" name=""/>
        <dsp:cNvSpPr/>
      </dsp:nvSpPr>
      <dsp:spPr>
        <a:xfrm rot="5400000">
          <a:off x="2575504" y="-1044710"/>
          <a:ext cx="604654" cy="449740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800" b="1" kern="1200" dirty="0" smtClean="0">
              <a:latin typeface="Times New Roman" pitchFamily="18" charset="0"/>
              <a:cs typeface="Times New Roman" pitchFamily="18" charset="0"/>
            </a:rPr>
            <a:t>РИТМІКА  </a:t>
          </a:r>
          <a:r>
            <a:rPr lang="uk-UA" sz="2300" b="1" kern="1200" dirty="0" smtClean="0">
              <a:latin typeface="Times New Roman" pitchFamily="18" charset="0"/>
              <a:cs typeface="Times New Roman" pitchFamily="18" charset="0"/>
            </a:rPr>
            <a:t>- 591 година</a:t>
          </a:r>
          <a:endParaRPr lang="ru-RU" sz="2300" kern="1200" dirty="0"/>
        </a:p>
      </dsp:txBody>
      <dsp:txXfrm rot="-5400000">
        <a:off x="629129" y="931182"/>
        <a:ext cx="4467889" cy="545620"/>
      </dsp:txXfrm>
    </dsp:sp>
    <dsp:sp modelId="{89D2A3C7-3719-43B2-937D-CBB712849BAC}">
      <dsp:nvSpPr>
        <dsp:cNvPr id="0" name=""/>
        <dsp:cNvSpPr/>
      </dsp:nvSpPr>
      <dsp:spPr>
        <a:xfrm rot="5400000">
          <a:off x="-139535" y="1820767"/>
          <a:ext cx="930237" cy="651165"/>
        </a:xfrm>
        <a:prstGeom prst="chevron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43000"/>
                <a:satMod val="165000"/>
              </a:schemeClr>
            </a:gs>
            <a:gs pos="55000">
              <a:schemeClr val="accent4">
                <a:hueOff val="0"/>
                <a:satOff val="0"/>
                <a:lumOff val="0"/>
                <a:alphaOff val="0"/>
                <a:tint val="83000"/>
                <a:satMod val="155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900" kern="1200"/>
        </a:p>
      </dsp:txBody>
      <dsp:txXfrm rot="-5400000">
        <a:off x="2" y="2006814"/>
        <a:ext cx="651165" cy="279072"/>
      </dsp:txXfrm>
    </dsp:sp>
    <dsp:sp modelId="{7F35396C-D8E1-479A-8801-A13FD5D290AD}">
      <dsp:nvSpPr>
        <dsp:cNvPr id="0" name=""/>
        <dsp:cNvSpPr/>
      </dsp:nvSpPr>
      <dsp:spPr>
        <a:xfrm rot="5400000">
          <a:off x="2597541" y="-265144"/>
          <a:ext cx="604654" cy="449740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800" b="1" kern="1200" dirty="0" smtClean="0">
              <a:latin typeface="Times New Roman" pitchFamily="18" charset="0"/>
              <a:cs typeface="Times New Roman" pitchFamily="18" charset="0"/>
            </a:rPr>
            <a:t>РОЗВИТОК МОВЛЕННЯ </a:t>
          </a:r>
          <a:r>
            <a:rPr lang="uk-UA" sz="2300" b="1" kern="1200" dirty="0" smtClean="0">
              <a:latin typeface="Times New Roman" pitchFamily="18" charset="0"/>
              <a:cs typeface="Times New Roman" pitchFamily="18" charset="0"/>
            </a:rPr>
            <a:t>– 627 годин</a:t>
          </a:r>
          <a:endParaRPr lang="ru-RU" sz="2300" kern="1200" dirty="0"/>
        </a:p>
      </dsp:txBody>
      <dsp:txXfrm rot="-5400000">
        <a:off x="651166" y="1710748"/>
        <a:ext cx="4467889" cy="545620"/>
      </dsp:txXfrm>
    </dsp:sp>
    <dsp:sp modelId="{36C1F6D5-7E3D-4C83-9615-0136E38E3685}">
      <dsp:nvSpPr>
        <dsp:cNvPr id="0" name=""/>
        <dsp:cNvSpPr/>
      </dsp:nvSpPr>
      <dsp:spPr>
        <a:xfrm rot="5400000">
          <a:off x="-139535" y="2653536"/>
          <a:ext cx="930237" cy="651165"/>
        </a:xfrm>
        <a:prstGeom prst="chevron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43000"/>
                <a:satMod val="165000"/>
              </a:schemeClr>
            </a:gs>
            <a:gs pos="55000">
              <a:schemeClr val="accent5">
                <a:hueOff val="0"/>
                <a:satOff val="0"/>
                <a:lumOff val="0"/>
                <a:alphaOff val="0"/>
                <a:tint val="83000"/>
                <a:satMod val="155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solidFill>
            <a:schemeClr val="bg1"/>
          </a:solidFill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/>
        </a:p>
      </dsp:txBody>
      <dsp:txXfrm rot="-5400000">
        <a:off x="2" y="2839583"/>
        <a:ext cx="651165" cy="279072"/>
      </dsp:txXfrm>
    </dsp:sp>
    <dsp:sp modelId="{CA16C44D-91B5-4BEB-8103-E0F01B87B9CC}">
      <dsp:nvSpPr>
        <dsp:cNvPr id="0" name=""/>
        <dsp:cNvSpPr/>
      </dsp:nvSpPr>
      <dsp:spPr>
        <a:xfrm rot="5400000">
          <a:off x="2597541" y="590160"/>
          <a:ext cx="604654" cy="449740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800" b="1" kern="1200" dirty="0" smtClean="0">
              <a:latin typeface="Times New Roman" pitchFamily="18" charset="0"/>
              <a:cs typeface="Times New Roman" pitchFamily="18" charset="0"/>
            </a:rPr>
            <a:t>СОЦІАЛЬНО-ПОБУТОВЕ ОРІЄНТУВАННЯ </a:t>
          </a:r>
          <a:r>
            <a:rPr lang="uk-UA" sz="2300" b="1" kern="1200" dirty="0" smtClean="0">
              <a:latin typeface="Times New Roman" pitchFamily="18" charset="0"/>
              <a:cs typeface="Times New Roman" pitchFamily="18" charset="0"/>
            </a:rPr>
            <a:t>– 378 годин</a:t>
          </a:r>
          <a:endParaRPr lang="ru-RU" sz="2300" kern="1200" dirty="0"/>
        </a:p>
      </dsp:txBody>
      <dsp:txXfrm rot="-5400000">
        <a:off x="651166" y="2566053"/>
        <a:ext cx="4467889" cy="545620"/>
      </dsp:txXfrm>
    </dsp:sp>
    <dsp:sp modelId="{CE512DAD-A69B-4826-BD25-C062826A8E44}">
      <dsp:nvSpPr>
        <dsp:cNvPr id="0" name=""/>
        <dsp:cNvSpPr/>
      </dsp:nvSpPr>
      <dsp:spPr>
        <a:xfrm rot="5400000">
          <a:off x="-139535" y="3486306"/>
          <a:ext cx="930237" cy="651165"/>
        </a:xfrm>
        <a:prstGeom prst="chevron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43000"/>
                <a:satMod val="165000"/>
              </a:schemeClr>
            </a:gs>
            <a:gs pos="55000">
              <a:schemeClr val="accent6">
                <a:hueOff val="0"/>
                <a:satOff val="0"/>
                <a:lumOff val="0"/>
                <a:alphaOff val="0"/>
                <a:tint val="83000"/>
                <a:satMod val="155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/>
        </a:p>
      </dsp:txBody>
      <dsp:txXfrm rot="-5400000">
        <a:off x="2" y="3672353"/>
        <a:ext cx="651165" cy="279072"/>
      </dsp:txXfrm>
    </dsp:sp>
    <dsp:sp modelId="{B3F35A79-6529-42BE-8ED6-2CACABAD6B23}">
      <dsp:nvSpPr>
        <dsp:cNvPr id="0" name=""/>
        <dsp:cNvSpPr/>
      </dsp:nvSpPr>
      <dsp:spPr>
        <a:xfrm rot="5400000">
          <a:off x="2597541" y="1400395"/>
          <a:ext cx="604654" cy="449740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800" b="1" kern="1200" dirty="0" smtClean="0">
              <a:latin typeface="Times New Roman" pitchFamily="18" charset="0"/>
              <a:cs typeface="Times New Roman" pitchFamily="18" charset="0"/>
            </a:rPr>
            <a:t>ЛФК </a:t>
          </a:r>
          <a:r>
            <a:rPr lang="uk-UA" sz="2300" b="1" kern="1200" dirty="0" smtClean="0">
              <a:latin typeface="Times New Roman" pitchFamily="18" charset="0"/>
              <a:cs typeface="Times New Roman" pitchFamily="18" charset="0"/>
            </a:rPr>
            <a:t>– 528 годин</a:t>
          </a:r>
          <a:endParaRPr lang="ru-RU" sz="2300" kern="1200" dirty="0"/>
        </a:p>
      </dsp:txBody>
      <dsp:txXfrm rot="-5400000">
        <a:off x="651166" y="3376288"/>
        <a:ext cx="4467889" cy="545620"/>
      </dsp:txXfrm>
    </dsp:sp>
    <dsp:sp modelId="{125EBE53-0A7B-4A09-85CC-3028F80F3648}">
      <dsp:nvSpPr>
        <dsp:cNvPr id="0" name=""/>
        <dsp:cNvSpPr/>
      </dsp:nvSpPr>
      <dsp:spPr>
        <a:xfrm rot="5400000">
          <a:off x="-139535" y="4319076"/>
          <a:ext cx="930237" cy="651165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43000"/>
                <a:satMod val="165000"/>
              </a:schemeClr>
            </a:gs>
            <a:gs pos="55000">
              <a:schemeClr val="accent2">
                <a:hueOff val="0"/>
                <a:satOff val="0"/>
                <a:lumOff val="0"/>
                <a:alphaOff val="0"/>
                <a:tint val="83000"/>
                <a:satMod val="15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900" kern="1200"/>
        </a:p>
      </dsp:txBody>
      <dsp:txXfrm rot="-5400000">
        <a:off x="2" y="4505123"/>
        <a:ext cx="651165" cy="279072"/>
      </dsp:txXfrm>
    </dsp:sp>
    <dsp:sp modelId="{FEC3B625-BFA9-4425-B18E-5F8E211797AD}">
      <dsp:nvSpPr>
        <dsp:cNvPr id="0" name=""/>
        <dsp:cNvSpPr/>
      </dsp:nvSpPr>
      <dsp:spPr>
        <a:xfrm rot="5400000">
          <a:off x="2597541" y="2233164"/>
          <a:ext cx="604654" cy="449740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800" b="1" kern="1200" dirty="0" smtClean="0">
              <a:latin typeface="Times New Roman" pitchFamily="18" charset="0"/>
              <a:cs typeface="Times New Roman" pitchFamily="18" charset="0"/>
            </a:rPr>
            <a:t>ОРІЄНТУВАННЯ У ПРОСТОРІ -</a:t>
          </a:r>
          <a:r>
            <a:rPr lang="uk-UA" sz="2000" b="1" kern="1200" dirty="0" smtClean="0">
              <a:latin typeface="Times New Roman" pitchFamily="18" charset="0"/>
              <a:cs typeface="Times New Roman" pitchFamily="18" charset="0"/>
            </a:rPr>
            <a:t>70 годин</a:t>
          </a:r>
          <a:endParaRPr lang="ru-RU" sz="2000" b="1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651166" y="4209057"/>
        <a:ext cx="4467889" cy="54562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FD2B94-9BDE-477C-AE39-0B8B064B8D62}">
      <dsp:nvSpPr>
        <dsp:cNvPr id="0" name=""/>
        <dsp:cNvSpPr/>
      </dsp:nvSpPr>
      <dsp:spPr>
        <a:xfrm>
          <a:off x="0" y="252658"/>
          <a:ext cx="1368384" cy="89679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43000"/>
                <a:satMod val="165000"/>
              </a:schemeClr>
            </a:gs>
            <a:gs pos="55000">
              <a:schemeClr val="accent2">
                <a:hueOff val="0"/>
                <a:satOff val="0"/>
                <a:lumOff val="0"/>
                <a:alphaOff val="0"/>
                <a:tint val="83000"/>
                <a:satMod val="15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29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b="1" kern="12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вчителів</a:t>
          </a:r>
          <a:endParaRPr lang="ru-RU" sz="1400" b="1" kern="1200" dirty="0">
            <a:solidFill>
              <a:schemeClr val="tx2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6266" y="278924"/>
        <a:ext cx="1315852" cy="844267"/>
      </dsp:txXfrm>
    </dsp:sp>
    <dsp:sp modelId="{DDABC6E6-36D9-46EB-BEEF-C34739F9DACA}">
      <dsp:nvSpPr>
        <dsp:cNvPr id="0" name=""/>
        <dsp:cNvSpPr/>
      </dsp:nvSpPr>
      <dsp:spPr>
        <a:xfrm rot="33975">
          <a:off x="1507424" y="540972"/>
          <a:ext cx="294793" cy="339359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kern="1200"/>
        </a:p>
      </dsp:txBody>
      <dsp:txXfrm>
        <a:off x="1507426" y="608407"/>
        <a:ext cx="206355" cy="203615"/>
      </dsp:txXfrm>
    </dsp:sp>
    <dsp:sp modelId="{7E55DBBE-49B7-4605-A274-AFE987A05A44}">
      <dsp:nvSpPr>
        <dsp:cNvPr id="0" name=""/>
        <dsp:cNvSpPr/>
      </dsp:nvSpPr>
      <dsp:spPr>
        <a:xfrm>
          <a:off x="1924571" y="271680"/>
          <a:ext cx="1368384" cy="89679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2382924"/>
                <a:satOff val="4875"/>
                <a:lumOff val="1863"/>
                <a:alphaOff val="0"/>
                <a:tint val="43000"/>
                <a:satMod val="165000"/>
              </a:schemeClr>
            </a:gs>
            <a:gs pos="55000">
              <a:schemeClr val="accent2">
                <a:hueOff val="2382924"/>
                <a:satOff val="4875"/>
                <a:lumOff val="1863"/>
                <a:alphaOff val="0"/>
                <a:tint val="83000"/>
                <a:satMod val="155000"/>
              </a:schemeClr>
            </a:gs>
            <a:gs pos="100000">
              <a:schemeClr val="accent2">
                <a:hueOff val="2382924"/>
                <a:satOff val="4875"/>
                <a:lumOff val="1863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22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uk-UA" sz="1400" b="1" kern="12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вихователів</a:t>
          </a:r>
          <a:endParaRPr lang="ru-RU" sz="1400" b="1" kern="1200" dirty="0">
            <a:solidFill>
              <a:schemeClr val="tx2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950837" y="297946"/>
        <a:ext cx="1315852" cy="844267"/>
      </dsp:txXfrm>
    </dsp:sp>
    <dsp:sp modelId="{512C3F8C-E869-4E7F-B698-7C8907DFD07A}">
      <dsp:nvSpPr>
        <dsp:cNvPr id="0" name=""/>
        <dsp:cNvSpPr/>
      </dsp:nvSpPr>
      <dsp:spPr>
        <a:xfrm>
          <a:off x="3429794" y="550400"/>
          <a:ext cx="290097" cy="339359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3177232"/>
            <a:satOff val="6500"/>
            <a:lumOff val="2484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kern="1200"/>
        </a:p>
      </dsp:txBody>
      <dsp:txXfrm>
        <a:off x="3429794" y="618272"/>
        <a:ext cx="203068" cy="203615"/>
      </dsp:txXfrm>
    </dsp:sp>
    <dsp:sp modelId="{5334D624-F409-4055-B2BF-707990F53B08}">
      <dsp:nvSpPr>
        <dsp:cNvPr id="0" name=""/>
        <dsp:cNvSpPr/>
      </dsp:nvSpPr>
      <dsp:spPr>
        <a:xfrm>
          <a:off x="3840310" y="271680"/>
          <a:ext cx="1368384" cy="89679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4765848"/>
                <a:satOff val="9751"/>
                <a:lumOff val="3725"/>
                <a:alphaOff val="0"/>
                <a:tint val="43000"/>
                <a:satMod val="165000"/>
              </a:schemeClr>
            </a:gs>
            <a:gs pos="55000">
              <a:schemeClr val="accent2">
                <a:hueOff val="4765848"/>
                <a:satOff val="9751"/>
                <a:lumOff val="3725"/>
                <a:alphaOff val="0"/>
                <a:tint val="83000"/>
                <a:satMod val="155000"/>
              </a:schemeClr>
            </a:gs>
            <a:gs pos="100000">
              <a:schemeClr val="accent2">
                <a:hueOff val="4765848"/>
                <a:satOff val="9751"/>
                <a:lumOff val="3725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17 </a:t>
          </a:r>
          <a:r>
            <a:rPr lang="uk-UA" sz="1400" b="1" kern="12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корекційних педагогів</a:t>
          </a:r>
          <a:endParaRPr lang="ru-RU" sz="1400" b="1" kern="1200" dirty="0">
            <a:solidFill>
              <a:schemeClr val="tx2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866576" y="297946"/>
        <a:ext cx="1315852" cy="844267"/>
      </dsp:txXfrm>
    </dsp:sp>
    <dsp:sp modelId="{8CA337A3-02BD-4EB0-B8D3-D45C1D4549C8}">
      <dsp:nvSpPr>
        <dsp:cNvPr id="0" name=""/>
        <dsp:cNvSpPr/>
      </dsp:nvSpPr>
      <dsp:spPr>
        <a:xfrm>
          <a:off x="5345533" y="550400"/>
          <a:ext cx="290097" cy="339359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6354464"/>
            <a:satOff val="13001"/>
            <a:lumOff val="4967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kern="1200"/>
        </a:p>
      </dsp:txBody>
      <dsp:txXfrm>
        <a:off x="5345533" y="618272"/>
        <a:ext cx="203068" cy="203615"/>
      </dsp:txXfrm>
    </dsp:sp>
    <dsp:sp modelId="{B5D65668-3865-4FCA-AEB6-EFF83D62AD13}">
      <dsp:nvSpPr>
        <dsp:cNvPr id="0" name=""/>
        <dsp:cNvSpPr/>
      </dsp:nvSpPr>
      <dsp:spPr>
        <a:xfrm>
          <a:off x="5756048" y="271680"/>
          <a:ext cx="1368384" cy="89679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7148772"/>
                <a:satOff val="14626"/>
                <a:lumOff val="5588"/>
                <a:alphaOff val="0"/>
                <a:tint val="43000"/>
                <a:satMod val="165000"/>
              </a:schemeClr>
            </a:gs>
            <a:gs pos="55000">
              <a:schemeClr val="accent2">
                <a:hueOff val="7148772"/>
                <a:satOff val="14626"/>
                <a:lumOff val="5588"/>
                <a:alphaOff val="0"/>
                <a:tint val="83000"/>
                <a:satMod val="155000"/>
              </a:schemeClr>
            </a:gs>
            <a:gs pos="100000">
              <a:schemeClr val="accent2">
                <a:hueOff val="7148772"/>
                <a:satOff val="14626"/>
                <a:lumOff val="5588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5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b="1" kern="12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медичних працівників</a:t>
          </a:r>
          <a:endParaRPr lang="ru-RU" sz="1400" b="1" kern="1200" dirty="0">
            <a:solidFill>
              <a:schemeClr val="tx2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5782314" y="297946"/>
        <a:ext cx="1315852" cy="844267"/>
      </dsp:txXfrm>
    </dsp:sp>
    <dsp:sp modelId="{9F1FA731-9C18-4E18-832F-40C4B28B63E8}">
      <dsp:nvSpPr>
        <dsp:cNvPr id="0" name=""/>
        <dsp:cNvSpPr/>
      </dsp:nvSpPr>
      <dsp:spPr>
        <a:xfrm>
          <a:off x="7261272" y="550400"/>
          <a:ext cx="290097" cy="339359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9531695"/>
            <a:satOff val="19501"/>
            <a:lumOff val="7451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kern="1200"/>
        </a:p>
      </dsp:txBody>
      <dsp:txXfrm>
        <a:off x="7261272" y="618272"/>
        <a:ext cx="203068" cy="203615"/>
      </dsp:txXfrm>
    </dsp:sp>
    <dsp:sp modelId="{9ACE3793-66C0-4FAD-A0CC-D8EA3981A60D}">
      <dsp:nvSpPr>
        <dsp:cNvPr id="0" name=""/>
        <dsp:cNvSpPr/>
      </dsp:nvSpPr>
      <dsp:spPr>
        <a:xfrm>
          <a:off x="7671787" y="271680"/>
          <a:ext cx="1368384" cy="89679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9531695"/>
                <a:satOff val="19501"/>
                <a:lumOff val="7451"/>
                <a:alphaOff val="0"/>
                <a:tint val="43000"/>
                <a:satMod val="165000"/>
              </a:schemeClr>
            </a:gs>
            <a:gs pos="55000">
              <a:schemeClr val="accent2">
                <a:hueOff val="9531695"/>
                <a:satOff val="19501"/>
                <a:lumOff val="7451"/>
                <a:alphaOff val="0"/>
                <a:tint val="83000"/>
                <a:satMod val="155000"/>
              </a:schemeClr>
            </a:gs>
            <a:gs pos="100000">
              <a:schemeClr val="accent2">
                <a:hueOff val="9531695"/>
                <a:satOff val="19501"/>
                <a:lumOff val="7451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50</a:t>
          </a:r>
          <a:r>
            <a:rPr lang="uk-UA" sz="1600" b="1" kern="12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uk-UA" sz="1400" b="1" kern="12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осіб обслуговуючого персоналу</a:t>
          </a:r>
          <a:endParaRPr lang="ru-RU" sz="1400" b="1" kern="1200" dirty="0">
            <a:solidFill>
              <a:schemeClr val="tx2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7698053" y="297946"/>
        <a:ext cx="1315852" cy="844267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79E7E3-0131-4B84-84F2-74209786FFE4}">
      <dsp:nvSpPr>
        <dsp:cNvPr id="0" name=""/>
        <dsp:cNvSpPr/>
      </dsp:nvSpPr>
      <dsp:spPr>
        <a:xfrm>
          <a:off x="0" y="0"/>
          <a:ext cx="4758528" cy="978581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43000"/>
                <a:satMod val="165000"/>
              </a:schemeClr>
            </a:gs>
            <a:gs pos="55000">
              <a:schemeClr val="accent2">
                <a:hueOff val="0"/>
                <a:satOff val="0"/>
                <a:lumOff val="0"/>
                <a:alphaOff val="0"/>
                <a:tint val="83000"/>
                <a:satMod val="15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uk-UA" sz="1700" b="1" kern="12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Обласна Олімпіада для дітей з особливими освітніми потребами «Сяйво надій»</a:t>
          </a:r>
          <a:endParaRPr lang="ru-RU" sz="1700" b="1" kern="1200" dirty="0">
            <a:solidFill>
              <a:schemeClr val="tx2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7770" y="47770"/>
        <a:ext cx="4662988" cy="883041"/>
      </dsp:txXfrm>
    </dsp:sp>
    <dsp:sp modelId="{9356E3EC-63AA-4518-A68D-0DB48519A6AD}">
      <dsp:nvSpPr>
        <dsp:cNvPr id="0" name=""/>
        <dsp:cNvSpPr/>
      </dsp:nvSpPr>
      <dsp:spPr>
        <a:xfrm>
          <a:off x="0" y="1022272"/>
          <a:ext cx="4758528" cy="4098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1083" tIns="21590" rIns="120904" bIns="21590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uk-UA" sz="1300" b="1" kern="1200" dirty="0" smtClean="0"/>
            <a:t>І МІСЦЕ  (2019 рік, 2018 </a:t>
          </a:r>
          <a:r>
            <a:rPr lang="uk-UA" sz="1300" b="1" kern="1200" dirty="0" err="1" smtClean="0"/>
            <a:t>рік</a:t>
          </a:r>
          <a:r>
            <a:rPr lang="uk-UA" sz="1300" b="1" kern="1200" dirty="0" smtClean="0"/>
            <a:t>, 2017 </a:t>
          </a:r>
          <a:r>
            <a:rPr lang="uk-UA" sz="1300" b="1" kern="1200" dirty="0" err="1" smtClean="0"/>
            <a:t>рік</a:t>
          </a:r>
          <a:r>
            <a:rPr lang="uk-UA" sz="1300" b="1" kern="1200" dirty="0" smtClean="0"/>
            <a:t>, 2016 </a:t>
          </a:r>
          <a:r>
            <a:rPr lang="uk-UA" sz="1300" b="1" kern="1200" dirty="0" err="1" smtClean="0"/>
            <a:t>рік</a:t>
          </a:r>
          <a:r>
            <a:rPr lang="uk-UA" sz="1300" b="1" kern="1200" dirty="0" smtClean="0"/>
            <a:t>)</a:t>
          </a:r>
          <a:endParaRPr lang="ru-RU" sz="1300" b="1" kern="1200" dirty="0"/>
        </a:p>
      </dsp:txBody>
      <dsp:txXfrm>
        <a:off x="0" y="1022272"/>
        <a:ext cx="4758528" cy="409860"/>
      </dsp:txXfrm>
    </dsp:sp>
    <dsp:sp modelId="{459C3503-6229-4667-AF25-BF3D2F837C28}">
      <dsp:nvSpPr>
        <dsp:cNvPr id="0" name=""/>
        <dsp:cNvSpPr/>
      </dsp:nvSpPr>
      <dsp:spPr>
        <a:xfrm>
          <a:off x="0" y="1432132"/>
          <a:ext cx="4758528" cy="706605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43000"/>
                <a:satMod val="165000"/>
              </a:schemeClr>
            </a:gs>
            <a:gs pos="55000">
              <a:schemeClr val="accent3">
                <a:hueOff val="0"/>
                <a:satOff val="0"/>
                <a:lumOff val="0"/>
                <a:alphaOff val="0"/>
                <a:tint val="83000"/>
                <a:satMod val="155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kern="12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Місцевий турнір з волейболу </a:t>
          </a:r>
        </a:p>
        <a:p>
          <a:pPr lvl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kern="12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імені Михайла Сусло</a:t>
          </a:r>
          <a:endParaRPr lang="ru-RU" sz="1600" b="1" kern="1200" dirty="0">
            <a:solidFill>
              <a:schemeClr val="tx2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4494" y="1466626"/>
        <a:ext cx="4689540" cy="637617"/>
      </dsp:txXfrm>
    </dsp:sp>
    <dsp:sp modelId="{7F184F3D-5539-40A8-9F62-5081791DA084}">
      <dsp:nvSpPr>
        <dsp:cNvPr id="0" name=""/>
        <dsp:cNvSpPr/>
      </dsp:nvSpPr>
      <dsp:spPr>
        <a:xfrm>
          <a:off x="0" y="2138737"/>
          <a:ext cx="4758528" cy="4098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1083" tIns="21590" rIns="120904" bIns="21590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uk-UA" sz="1300" b="1" kern="1200" dirty="0" smtClean="0"/>
            <a:t>І МІСЦЕ (2019 рік, 2018 </a:t>
          </a:r>
          <a:r>
            <a:rPr lang="uk-UA" sz="1300" b="1" kern="1200" dirty="0" err="1" smtClean="0"/>
            <a:t>рік</a:t>
          </a:r>
          <a:r>
            <a:rPr lang="uk-UA" sz="1300" b="1" kern="1200" dirty="0" smtClean="0"/>
            <a:t>, 2017 </a:t>
          </a:r>
          <a:r>
            <a:rPr lang="uk-UA" sz="1300" b="1" kern="1200" dirty="0" err="1" smtClean="0"/>
            <a:t>рік</a:t>
          </a:r>
          <a:r>
            <a:rPr lang="uk-UA" sz="1300" b="1" kern="1200" dirty="0" smtClean="0"/>
            <a:t>, 2016 </a:t>
          </a:r>
          <a:r>
            <a:rPr lang="uk-UA" sz="1300" b="1" kern="1200" dirty="0" err="1" smtClean="0"/>
            <a:t>рік</a:t>
          </a:r>
          <a:r>
            <a:rPr lang="uk-UA" sz="1300" b="1" kern="1200" dirty="0" smtClean="0"/>
            <a:t>, 2015 </a:t>
          </a:r>
          <a:r>
            <a:rPr lang="uk-UA" sz="1300" b="1" kern="1200" dirty="0" err="1" smtClean="0"/>
            <a:t>рік</a:t>
          </a:r>
          <a:r>
            <a:rPr lang="uk-UA" sz="1300" b="1" kern="1200" dirty="0" smtClean="0"/>
            <a:t>)</a:t>
          </a:r>
          <a:endParaRPr lang="ru-RU" sz="1300" b="1" kern="1200" dirty="0"/>
        </a:p>
      </dsp:txBody>
      <dsp:txXfrm>
        <a:off x="0" y="2138737"/>
        <a:ext cx="4758528" cy="409860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5E6A92-81D1-4248-88F9-BA54E632CDDD}">
      <dsp:nvSpPr>
        <dsp:cNvPr id="0" name=""/>
        <dsp:cNvSpPr/>
      </dsp:nvSpPr>
      <dsp:spPr>
        <a:xfrm rot="5400000">
          <a:off x="4917472" y="-1236977"/>
          <a:ext cx="561999" cy="3176489"/>
        </a:xfrm>
        <a:prstGeom prst="round2Same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4300" tIns="57150" rIns="114300" bIns="57150" numCol="1" spcCol="1270" anchor="ctr" anchorCtr="0">
          <a:noAutofit/>
        </a:bodyPr>
        <a:lstStyle/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3000" kern="1200" dirty="0" smtClean="0"/>
            <a:t>18 учнів</a:t>
          </a:r>
          <a:endParaRPr lang="ru-RU" sz="3000" kern="1200" dirty="0"/>
        </a:p>
      </dsp:txBody>
      <dsp:txXfrm rot="-5400000">
        <a:off x="3610228" y="97702"/>
        <a:ext cx="3149054" cy="507129"/>
      </dsp:txXfrm>
    </dsp:sp>
    <dsp:sp modelId="{5198A2B7-33C9-416B-879A-6FF10F2C8B99}">
      <dsp:nvSpPr>
        <dsp:cNvPr id="0" name=""/>
        <dsp:cNvSpPr/>
      </dsp:nvSpPr>
      <dsp:spPr>
        <a:xfrm>
          <a:off x="858082" y="17"/>
          <a:ext cx="2752145" cy="702499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43000"/>
                <a:satMod val="165000"/>
              </a:schemeClr>
            </a:gs>
            <a:gs pos="55000">
              <a:schemeClr val="accent2">
                <a:hueOff val="0"/>
                <a:satOff val="0"/>
                <a:lumOff val="0"/>
                <a:alphaOff val="0"/>
                <a:tint val="83000"/>
                <a:satMod val="15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100" b="1" kern="12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Технікуми, ліцеї, училища</a:t>
          </a:r>
          <a:endParaRPr lang="ru-RU" sz="2100" b="1" kern="1200" dirty="0">
            <a:solidFill>
              <a:schemeClr val="tx2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892375" y="34310"/>
        <a:ext cx="2683559" cy="633913"/>
      </dsp:txXfrm>
    </dsp:sp>
    <dsp:sp modelId="{F4AD3191-9C1E-42F3-A706-F3AA5457E0BD}">
      <dsp:nvSpPr>
        <dsp:cNvPr id="0" name=""/>
        <dsp:cNvSpPr/>
      </dsp:nvSpPr>
      <dsp:spPr>
        <a:xfrm rot="5400000">
          <a:off x="4917497" y="-499376"/>
          <a:ext cx="561999" cy="3176538"/>
        </a:xfrm>
        <a:prstGeom prst="round2Same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4300" tIns="57150" rIns="114300" bIns="57150" numCol="1" spcCol="1270" anchor="ctr" anchorCtr="0">
          <a:noAutofit/>
        </a:bodyPr>
        <a:lstStyle/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3000" kern="1200" dirty="0" smtClean="0"/>
            <a:t>1 учень</a:t>
          </a:r>
          <a:endParaRPr lang="ru-RU" sz="3000" kern="1200" dirty="0"/>
        </a:p>
      </dsp:txBody>
      <dsp:txXfrm rot="-5400000">
        <a:off x="3610228" y="835328"/>
        <a:ext cx="3149103" cy="507129"/>
      </dsp:txXfrm>
    </dsp:sp>
    <dsp:sp modelId="{5E10170D-F3B1-472B-81C7-0043CF47255E}">
      <dsp:nvSpPr>
        <dsp:cNvPr id="0" name=""/>
        <dsp:cNvSpPr/>
      </dsp:nvSpPr>
      <dsp:spPr>
        <a:xfrm>
          <a:off x="858082" y="737642"/>
          <a:ext cx="2752145" cy="702499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43000"/>
                <a:satMod val="165000"/>
              </a:schemeClr>
            </a:gs>
            <a:gs pos="55000">
              <a:schemeClr val="accent3">
                <a:hueOff val="0"/>
                <a:satOff val="0"/>
                <a:lumOff val="0"/>
                <a:alphaOff val="0"/>
                <a:tint val="83000"/>
                <a:satMod val="155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100" b="1" kern="12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ІІІ ступінь закладу освіти</a:t>
          </a:r>
          <a:endParaRPr lang="ru-RU" sz="2100" b="1" kern="1200" dirty="0">
            <a:solidFill>
              <a:schemeClr val="tx2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892375" y="771935"/>
        <a:ext cx="2683559" cy="63391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9/3/layout/CircleRelationship">
  <dgm:title val=""/>
  <dgm:desc val=""/>
  <dgm:catLst>
    <dgm:cat type="relationship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clrData>
  <dgm:layoutNode name="Name0">
    <dgm:varLst>
      <dgm:chMax val="1"/>
      <dgm:chPref val="1"/>
    </dgm:varLst>
    <dgm:shape xmlns:r="http://schemas.openxmlformats.org/officeDocument/2006/relationships" r:blip="">
      <dgm:adjLst/>
    </dgm:shape>
    <dgm:choose name="Name1">
      <dgm:if name="Name2" axis="ch ch" ptType="node node" func="cnt" op="equ" val="0">
        <dgm:alg type="composite">
          <dgm:param type="ar" val="0.98"/>
        </dgm:alg>
        <dgm:constrLst>
          <dgm:constr type="primFontSz" for="des" ptType="node" op="equ" val="65"/>
          <dgm:constr type="l" for="ch" forName="Parent" refType="w" fact="0"/>
          <dgm:constr type="t" for="ch" forName="Parent" refType="h" fact="0.039"/>
          <dgm:constr type="w" for="ch" forName="Parent" refType="w" fact="0.8734"/>
          <dgm:constr type="h" for="ch" forName="Parent" refType="h" fact="0.856"/>
          <dgm:constr type="l" for="ch" forName="Accent1" refType="w" fact="0.4984"/>
          <dgm:constr type="t" for="ch" forName="Accent1" refType="h" fact="0"/>
          <dgm:constr type="w" for="ch" forName="Accent1" refType="w" fact="0.0972"/>
          <dgm:constr type="h" for="ch" forName="Accent1" refType="h" fact="0.0952"/>
          <dgm:constr type="l" for="ch" forName="Accent2" refType="w" fact="0.2684"/>
          <dgm:constr type="t" for="ch" forName="Accent2" refType="h" fact="0.8314"/>
          <dgm:constr type="w" for="ch" forName="Accent2" refType="w" fact="0.0704"/>
          <dgm:constr type="h" for="ch" forName="Accent2" refType="h" fact="0.069"/>
          <dgm:constr type="l" for="ch" forName="Accent3" refType="w" fact="0.9296"/>
          <dgm:constr type="t" for="ch" forName="Accent3" refType="h" fact="0.3864"/>
          <dgm:constr type="w" for="ch" forName="Accent3" refType="w" fact="0.0704"/>
          <dgm:constr type="h" for="ch" forName="Accent3" refType="h" fact="0.069"/>
          <dgm:constr type="l" for="ch" forName="Accent4" refType="w" fact="0.5931"/>
          <dgm:constr type="t" for="ch" forName="Accent4" refType="h" fact="0.9048"/>
          <dgm:constr type="w" for="ch" forName="Accent4" refType="w" fact="0.0972"/>
          <dgm:constr type="h" for="ch" forName="Accent4" refType="h" fact="0.0952"/>
          <dgm:constr type="l" for="ch" forName="Accent5" refType="w" fact="0.2883"/>
          <dgm:constr type="t" for="ch" forName="Accent5" refType="h" fact="0.1353"/>
          <dgm:constr type="w" for="ch" forName="Accent5" refType="w" fact="0.0704"/>
          <dgm:constr type="h" for="ch" forName="Accent5" refType="h" fact="0.069"/>
          <dgm:constr type="l" for="ch" forName="Accent6" refType="w" fact="0.0666"/>
          <dgm:constr type="t" for="ch" forName="Accent6" refType="h" fact="0.53"/>
          <dgm:constr type="w" for="ch" forName="Accent6" refType="w" fact="0.0704"/>
          <dgm:constr type="h" for="ch" forName="Accent6" refType="h" fact="0.069"/>
        </dgm:constrLst>
      </dgm:if>
      <dgm:if name="Name3" axis="ch ch" ptType="node node" func="cnt" op="equ" val="1">
        <dgm:alg type="composite">
          <dgm:param type="ar" val="1.2476"/>
        </dgm:alg>
        <dgm:constrLst>
          <dgm:constr type="primFontSz" for="des" ptType="node" op="equ" val="65"/>
          <dgm:constr type="l" for="ch" forName="Parent" refType="w" fact="0.2145"/>
          <dgm:constr type="t" for="ch" forName="Parent" refType="h" fact="0.039"/>
          <dgm:constr type="w" for="ch" forName="Parent" refType="w" fact="0.6861"/>
          <dgm:constr type="h" for="ch" forName="Parent" refType="h" fact="0.856"/>
          <dgm:constr type="l" for="ch" forName="Accent8" refType="w" fact="0.0262"/>
          <dgm:constr type="t" for="ch" forName="Accent8" refType="h" fact="0.6434"/>
          <dgm:constr type="w" for="ch" forName="Accent8" refType="w" fact="0.138"/>
          <dgm:constr type="h" for="ch" forName="Accent8" refType="h" fact="0.1721"/>
          <dgm:constr type="l" for="ch" forName="Accent1" refType="w" fact="0.6059"/>
          <dgm:constr type="t" for="ch" forName="Accent1" refType="h" fact="0"/>
          <dgm:constr type="w" for="ch" forName="Accent1" refType="w" fact="0.0763"/>
          <dgm:constr type="h" for="ch" forName="Accent1" refType="h" fact="0.0952"/>
          <dgm:constr type="l" for="ch" forName="Accent2" refType="w" fact="0.4253"/>
          <dgm:constr type="t" for="ch" forName="Accent2" refType="h" fact="0.8314"/>
          <dgm:constr type="w" for="ch" forName="Accent2" refType="w" fact="0.0553"/>
          <dgm:constr type="h" for="ch" forName="Accent2" refType="h" fact="0.069"/>
          <dgm:constr type="l" for="ch" forName="Accent3" refType="w" fact="0.9447"/>
          <dgm:constr type="t" for="ch" forName="Accent3" refType="h" fact="0.3864"/>
          <dgm:constr type="w" for="ch" forName="Accent3" refType="w" fact="0.0553"/>
          <dgm:constr type="h" for="ch" forName="Accent3" refType="h" fact="0.069"/>
          <dgm:constr type="l" for="ch" forName="Child1" refType="w" fact="0"/>
          <dgm:constr type="t" for="ch" forName="Child1" refType="h" fact="0.1935"/>
          <dgm:constr type="w" for="ch" forName="Child1" refType="w" fact="0.2789"/>
          <dgm:constr type="h" for="ch" forName="Child1" refType="h" fact="0.3479"/>
          <dgm:constr type="l" for="ch" forName="Accent4" refType="w" fact="0.6803"/>
          <dgm:constr type="t" for="ch" forName="Accent4" refType="h" fact="0.9048"/>
          <dgm:constr type="w" for="ch" forName="Accent4" refType="w" fact="0.0763"/>
          <dgm:constr type="h" for="ch" forName="Accent4" refType="h" fact="0.0952"/>
          <dgm:constr type="l" for="ch" forName="Accent7" refType="w" fact="0.5287"/>
          <dgm:constr type="t" for="ch" forName="Accent7" refType="h" fact="0.1383"/>
          <dgm:constr type="w" for="ch" forName="Accent7" refType="w" fact="0.0763"/>
          <dgm:constr type="h" for="ch" forName="Accent7" refType="h" fact="0.0952"/>
          <dgm:constr type="l" for="ch" forName="Accent5" refType="w" fact="0.4409"/>
          <dgm:constr type="t" for="ch" forName="Accent5" refType="h" fact="0.1353"/>
          <dgm:constr type="w" for="ch" forName="Accent5" refType="w" fact="0.0553"/>
          <dgm:constr type="h" for="ch" forName="Accent5" refType="h" fact="0.069"/>
          <dgm:constr type="l" for="ch" forName="Accent6" refType="w" fact="0.2668"/>
          <dgm:constr type="t" for="ch" forName="Accent6" refType="h" fact="0.53"/>
          <dgm:constr type="w" for="ch" forName="Accent6" refType="w" fact="0.0553"/>
          <dgm:constr type="h" for="ch" forName="Accent6" refType="h" fact="0.069"/>
        </dgm:constrLst>
      </dgm:if>
      <dgm:if name="Name4" axis="ch ch" ptType="node node" func="cnt" op="equ" val="2">
        <dgm:alg type="composite">
          <dgm:param type="ar" val="1.592"/>
        </dgm:alg>
        <dgm:constrLst>
          <dgm:constr type="primFontSz" for="des" ptType="node" op="equ" val="65"/>
          <dgm:constr type="l" for="ch" forName="Parent" refType="w" fact="0.1886"/>
          <dgm:constr type="t" for="ch" forName="Parent" refType="h" fact="0.039"/>
          <dgm:constr type="w" for="ch" forName="Parent" refType="w" fact="0.5377"/>
          <dgm:constr type="h" for="ch" forName="Parent" refType="h" fact="0.856"/>
          <dgm:constr type="l" for="ch" forName="Accent8" refType="w" fact="0.0411"/>
          <dgm:constr type="t" for="ch" forName="Accent8" refType="h" fact="0.6434"/>
          <dgm:constr type="w" for="ch" forName="Accent8" refType="w" fact="0.1081"/>
          <dgm:constr type="h" for="ch" forName="Accent8" refType="h" fact="0.1721"/>
          <dgm:constr type="l" for="ch" forName="Accent1" refType="w" fact="0.4954"/>
          <dgm:constr type="t" for="ch" forName="Accent1" refType="h" fact="0"/>
          <dgm:constr type="w" for="ch" forName="Accent1" refType="w" fact="0.0598"/>
          <dgm:constr type="h" for="ch" forName="Accent1" refType="h" fact="0.0952"/>
          <dgm:constr type="l" for="ch" forName="Accent2" refType="w" fact="0.3538"/>
          <dgm:constr type="t" for="ch" forName="Accent2" refType="h" fact="0.8314"/>
          <dgm:constr type="w" for="ch" forName="Accent2" refType="w" fact="0.0433"/>
          <dgm:constr type="h" for="ch" forName="Accent2" refType="h" fact="0.069"/>
          <dgm:constr type="l" for="ch" forName="Accent3" refType="w" fact="0.7609"/>
          <dgm:constr type="t" for="ch" forName="Accent3" refType="h" fact="0.3864"/>
          <dgm:constr type="w" for="ch" forName="Accent3" refType="w" fact="0.0433"/>
          <dgm:constr type="h" for="ch" forName="Accent3" refType="h" fact="0.069"/>
          <dgm:constr type="l" for="ch" forName="Accent9" refType="w" fact="0.6839"/>
          <dgm:constr type="t" for="ch" forName="Accent9" refType="h" fact="0.27"/>
          <dgm:constr type="w" for="ch" forName="Accent9" refType="w" fact="0.0598"/>
          <dgm:constr type="h" for="ch" forName="Accent9" refType="h" fact="0.0952"/>
          <dgm:constr type="l" for="ch" forName="Child1" refType="w" fact="0.0206"/>
          <dgm:constr type="t" for="ch" forName="Child1" refType="h" fact="0.1935"/>
          <dgm:constr type="w" for="ch" forName="Child1" refType="w" fact="0.2186"/>
          <dgm:constr type="h" for="ch" forName="Child1" refType="h" fact="0.3479"/>
          <dgm:constr type="l" for="ch" forName="Child2" refType="w" fact="0.7814"/>
          <dgm:constr type="t" for="ch" forName="Child2" refType="h" fact="0.0298"/>
          <dgm:constr type="w" for="ch" forName="Child2" refType="w" fact="0.2186"/>
          <dgm:constr type="h" for="ch" forName="Child2" refType="h" fact="0.3479"/>
          <dgm:constr type="l" for="ch" forName="Accent10" refType="w" fact="0"/>
          <dgm:constr type="t" for="ch" forName="Accent10" refType="h" fact="0.8482"/>
          <dgm:constr type="w" for="ch" forName="Accent10" refType="w" fact="0.0433"/>
          <dgm:constr type="h" for="ch" forName="Accent10" refType="h" fact="0.069"/>
          <dgm:constr type="l" for="ch" forName="Accent11" refType="w" fact="0.4318"/>
          <dgm:constr type="t" for="ch" forName="Accent11" refType="h" fact="0.75"/>
          <dgm:constr type="w" for="ch" forName="Accent11" refType="w" fact="0.0433"/>
          <dgm:constr type="h" for="ch" forName="Accent11" refType="h" fact="0.069"/>
          <dgm:constr type="l" for="ch" forName="Accent7" refType="w" fact="0.4349"/>
          <dgm:constr type="t" for="ch" forName="Accent7" refType="h" fact="0.1383"/>
          <dgm:constr type="w" for="ch" forName="Accent7" refType="w" fact="0.0598"/>
          <dgm:constr type="h" for="ch" forName="Accent7" refType="h" fact="0.0952"/>
          <dgm:constr type="l" for="ch" forName="Accent5" refType="w" fact="0.3661"/>
          <dgm:constr type="t" for="ch" forName="Accent5" refType="h" fact="0.1353"/>
          <dgm:constr type="w" for="ch" forName="Accent5" refType="w" fact="0.0433"/>
          <dgm:constr type="h" for="ch" forName="Accent5" refType="h" fact="0.069"/>
          <dgm:constr type="l" for="ch" forName="Accent6" refType="w" fact="0.2296"/>
          <dgm:constr type="t" for="ch" forName="Accent6" refType="h" fact="0.53"/>
          <dgm:constr type="w" for="ch" forName="Accent6" refType="w" fact="0.0433"/>
          <dgm:constr type="h" for="ch" forName="Accent6" refType="h" fact="0.069"/>
          <dgm:constr type="l" for="ch" forName="Accent4" refType="w" fact="0.5537"/>
          <dgm:constr type="t" for="ch" forName="Accent4" refType="h" fact="0.9048"/>
          <dgm:constr type="w" for="ch" forName="Accent4" refType="w" fact="0.0598"/>
          <dgm:constr type="h" for="ch" forName="Accent4" refType="h" fact="0.0952"/>
        </dgm:constrLst>
      </dgm:if>
      <dgm:if name="Name5" axis="ch ch" ptType="node node" func="cnt" op="equ" val="3">
        <dgm:alg type="composite">
          <dgm:param type="ar" val="1.755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9"/>
          <dgm:constr type="w" for="ch" forName="Parent" refType="w" fact="0.4875"/>
          <dgm:constr type="h" for="ch" forName="Parent" refType="h" fact="0.856"/>
          <dgm:constr type="l" for="ch" forName="Accent8" refType="w" fact="0.0373"/>
          <dgm:constr type="t" for="ch" forName="Accent8" refType="h" fact="0.6434"/>
          <dgm:constr type="w" for="ch" forName="Accent8" refType="w" fact="0.098"/>
          <dgm:constr type="h" for="ch" forName="Accent8" refType="h" fact="0.1721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952"/>
          <dgm:constr type="l" for="ch" forName="Accent2" refType="w" fact="0.3209"/>
          <dgm:constr type="t" for="ch" forName="Accent2" refType="h" fact="0.8314"/>
          <dgm:constr type="w" for="ch" forName="Accent2" refType="w" fact="0.0393"/>
          <dgm:constr type="h" for="ch" forName="Accent2" refType="h" fact="0.069"/>
          <dgm:constr type="l" for="ch" forName="Accent3" refType="w" fact="0.6899"/>
          <dgm:constr type="t" for="ch" forName="Accent3" refType="h" fact="0.3864"/>
          <dgm:constr type="w" for="ch" forName="Accent3" refType="w" fact="0.0393"/>
          <dgm:constr type="h" for="ch" forName="Accent3" refType="h" fact="0.069"/>
          <dgm:constr type="l" for="ch" forName="Accent9" refType="w" fact="0.6201"/>
          <dgm:constr type="t" for="ch" forName="Accent9" refType="h" fact="0.27"/>
          <dgm:constr type="w" for="ch" forName="Accent9" refType="w" fact="0.0542"/>
          <dgm:constr type="h" for="ch" forName="Accent9" refType="h" fact="0.0952"/>
          <dgm:constr type="l" for="ch" forName="Child1" refType="w" fact="0.0186"/>
          <dgm:constr type="t" for="ch" forName="Child1" refType="h" fact="0.1935"/>
          <dgm:constr type="w" for="ch" forName="Child1" refType="w" fact="0.1982"/>
          <dgm:constr type="h" for="ch" forName="Child1" refType="h" fact="0.3479"/>
          <dgm:constr type="l" for="ch" forName="Child2" refType="w" fact="0.7086"/>
          <dgm:constr type="t" for="ch" forName="Child2" refType="h" fact="0.0298"/>
          <dgm:constr type="w" for="ch" forName="Child2" refType="w" fact="0.1982"/>
          <dgm:constr type="h" for="ch" forName="Child2" refType="h" fact="0.3479"/>
          <dgm:constr type="l" for="ch" forName="Child3" refType="w" fact="0.8018"/>
          <dgm:constr type="t" for="ch" forName="Child3" refType="h" fact="0.6312"/>
          <dgm:constr type="w" for="ch" forName="Child3" refType="w" fact="0.1982"/>
          <dgm:constr type="h" for="ch" forName="Child3" refType="h" fact="0.3479"/>
          <dgm:constr type="l" for="ch" forName="Accent12" refType="w" fact="0.7459"/>
          <dgm:constr type="t" for="ch" forName="Accent12" refType="h" fact="0.619"/>
          <dgm:constr type="w" for="ch" forName="Accent12" refType="w" fact="0.0393"/>
          <dgm:constr type="h" for="ch" forName="Accent12" refType="h" fact="0.069"/>
          <dgm:constr type="l" for="ch" forName="Accent4" refType="w" fact="0.5021"/>
          <dgm:constr type="t" for="ch" forName="Accent4" refType="h" fact="0.9048"/>
          <dgm:constr type="w" for="ch" forName="Accent4" refType="w" fact="0.0542"/>
          <dgm:constr type="h" for="ch" forName="Accent4" refType="h" fact="0.0952"/>
          <dgm:constr type="l" for="ch" forName="Accent10" refType="w" fact="0"/>
          <dgm:constr type="t" for="ch" forName="Accent10" refType="h" fact="0.8482"/>
          <dgm:constr type="w" for="ch" forName="Accent10" refType="w" fact="0.0393"/>
          <dgm:constr type="h" for="ch" forName="Accent10" refType="h" fact="0.069"/>
          <dgm:constr type="l" for="ch" forName="Accent11" refType="w" fact="0.3916"/>
          <dgm:constr type="t" for="ch" forName="Accent11" refType="h" fact="0.75"/>
          <dgm:constr type="w" for="ch" forName="Accent11" refType="w" fact="0.0393"/>
          <dgm:constr type="h" for="ch" forName="Accent11" refType="h" fact="0.069"/>
          <dgm:constr type="l" for="ch" forName="Accent7" refType="w" fact="0.3944"/>
          <dgm:constr type="t" for="ch" forName="Accent7" refType="h" fact="0.1383"/>
          <dgm:constr type="w" for="ch" forName="Accent7" refType="w" fact="0.0542"/>
          <dgm:constr type="h" for="ch" forName="Accent7" refType="h" fact="0.0952"/>
          <dgm:constr type="l" for="ch" forName="Accent5" refType="w" fact="0.3319"/>
          <dgm:constr type="t" for="ch" forName="Accent5" refType="h" fact="0.1353"/>
          <dgm:constr type="w" for="ch" forName="Accent5" refType="w" fact="0.0393"/>
          <dgm:constr type="h" for="ch" forName="Accent5" refType="h" fact="0.069"/>
          <dgm:constr type="l" for="ch" forName="Accent6" refType="w" fact="0.2082"/>
          <dgm:constr type="t" for="ch" forName="Accent6" refType="h" fact="0.53"/>
          <dgm:constr type="w" for="ch" forName="Accent6" refType="w" fact="0.0393"/>
          <dgm:constr type="h" for="ch" forName="Accent6" refType="h" fact="0.069"/>
        </dgm:constrLst>
      </dgm:if>
      <dgm:if name="Name6" axis="ch ch" ptType="node node" func="cnt" op="equ" val="4">
        <dgm:alg type="composite">
          <dgm:param type="ar" val="1.3749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06"/>
          <dgm:constr type="w" for="ch" forName="Parent" refType="w" fact="0.4875"/>
          <dgm:constr type="h" for="ch" forName="Parent" refType="h" fact="0.6703"/>
          <dgm:constr type="l" for="ch" forName="Accent8" refType="w" fact="0.0373"/>
          <dgm:constr type="t" for="ch" forName="Accent8" refType="h" fact="0.5038"/>
          <dgm:constr type="w" for="ch" forName="Accent8" refType="w" fact="0.098"/>
          <dgm:constr type="h" for="ch" forName="Accent8" refType="h" fact="0.1348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746"/>
          <dgm:constr type="l" for="ch" forName="Accent2" refType="w" fact="0.3209"/>
          <dgm:constr type="t" for="ch" forName="Accent2" refType="h" fact="0.6511"/>
          <dgm:constr type="w" for="ch" forName="Accent2" refType="w" fact="0.0393"/>
          <dgm:constr type="h" for="ch" forName="Accent2" refType="h" fact="0.054"/>
          <dgm:constr type="l" for="ch" forName="Accent3" refType="w" fact="0.6899"/>
          <dgm:constr type="t" for="ch" forName="Accent3" refType="h" fact="0.3026"/>
          <dgm:constr type="w" for="ch" forName="Accent3" refType="w" fact="0.0393"/>
          <dgm:constr type="h" for="ch" forName="Accent3" refType="h" fact="0.054"/>
          <dgm:constr type="l" for="ch" forName="Accent9" refType="w" fact="0.6201"/>
          <dgm:constr type="t" for="ch" forName="Accent9" refType="h" fact="0.2115"/>
          <dgm:constr type="w" for="ch" forName="Accent9" refType="w" fact="0.0542"/>
          <dgm:constr type="h" for="ch" forName="Accent9" refType="h" fact="0.0746"/>
          <dgm:constr type="l" for="ch" forName="Child1" refType="w" fact="0.0186"/>
          <dgm:constr type="t" for="ch" forName="Child1" refType="h" fact="0.1515"/>
          <dgm:constr type="w" for="ch" forName="Child1" refType="w" fact="0.1982"/>
          <dgm:constr type="h" for="ch" forName="Child1" refType="h" fact="0.2725"/>
          <dgm:constr type="l" for="ch" forName="Child2" refType="w" fact="0.7086"/>
          <dgm:constr type="t" for="ch" forName="Child2" refType="h" fact="0.0233"/>
          <dgm:constr type="w" for="ch" forName="Child2" refType="w" fact="0.1982"/>
          <dgm:constr type="h" for="ch" forName="Child2" refType="h" fact="0.2725"/>
          <dgm:constr type="l" for="ch" forName="Child3" refType="w" fact="0.8018"/>
          <dgm:constr type="t" for="ch" forName="Child3" refType="h" fact="0.4943"/>
          <dgm:constr type="w" for="ch" forName="Child3" refType="w" fact="0.1982"/>
          <dgm:constr type="h" for="ch" forName="Child3" refType="h" fact="0.2725"/>
          <dgm:constr type="l" for="ch" forName="Accent12" refType="w" fact="0.7459"/>
          <dgm:constr type="t" for="ch" forName="Accent12" refType="h" fact="0.4848"/>
          <dgm:constr type="w" for="ch" forName="Accent12" refType="w" fact="0.0393"/>
          <dgm:constr type="h" for="ch" forName="Accent12" refType="h" fact="0.054"/>
          <dgm:constr type="l" for="ch" forName="Accent4" refType="w" fact="0.5021"/>
          <dgm:constr type="t" for="ch" forName="Accent4" refType="h" fact="0.7085"/>
          <dgm:constr type="w" for="ch" forName="Accent4" refType="w" fact="0.0542"/>
          <dgm:constr type="h" for="ch" forName="Accent4" refType="h" fact="0.0746"/>
          <dgm:constr type="l" for="ch" forName="Accent10" refType="w" fact="0"/>
          <dgm:constr type="t" for="ch" forName="Accent10" refType="h" fact="0.6642"/>
          <dgm:constr type="w" for="ch" forName="Accent10" refType="w" fact="0.0393"/>
          <dgm:constr type="h" for="ch" forName="Accent10" refType="h" fact="0.054"/>
          <dgm:constr type="l" for="ch" forName="Accent11" refType="w" fact="0.3916"/>
          <dgm:constr type="t" for="ch" forName="Accent11" refType="h" fact="0.5873"/>
          <dgm:constr type="w" for="ch" forName="Accent11" refType="w" fact="0.0393"/>
          <dgm:constr type="h" for="ch" forName="Accent11" refType="h" fact="0.054"/>
          <dgm:constr type="l" for="ch" forName="Accent7" refType="w" fact="0.3944"/>
          <dgm:constr type="t" for="ch" forName="Accent7" refType="h" fact="0.1083"/>
          <dgm:constr type="w" for="ch" forName="Accent7" refType="w" fact="0.0542"/>
          <dgm:constr type="h" for="ch" forName="Accent7" refType="h" fact="0.0746"/>
          <dgm:constr type="l" for="ch" forName="Accent5" refType="w" fact="0.3319"/>
          <dgm:constr type="t" for="ch" forName="Accent5" refType="h" fact="0.1059"/>
          <dgm:constr type="w" for="ch" forName="Accent5" refType="w" fact="0.0393"/>
          <dgm:constr type="h" for="ch" forName="Accent5" refType="h" fact="0.054"/>
          <dgm:constr type="l" for="ch" forName="Accent6" refType="w" fact="0.2082"/>
          <dgm:constr type="t" for="ch" forName="Accent6" refType="h" fact="0.4151"/>
          <dgm:constr type="w" for="ch" forName="Accent6" refType="w" fact="0.0393"/>
          <dgm:constr type="h" for="ch" forName="Accent6" refType="h" fact="0.054"/>
          <dgm:constr type="l" for="ch" forName="Child4" refType="w" fact="0.2329"/>
          <dgm:constr type="t" for="ch" forName="Child4" refType="h" fact="0.7275"/>
          <dgm:constr type="w" for="ch" forName="Child4" refType="w" fact="0.1982"/>
          <dgm:constr type="h" for="ch" forName="Child4" refType="h" fact="0.2725"/>
          <dgm:constr type="l" for="ch" forName="Accent13" refType="w" fact="0.4099"/>
          <dgm:constr type="t" for="ch" forName="Accent13" refType="h" fact="0.7183"/>
          <dgm:constr type="w" for="ch" forName="Accent13" refType="w" fact="0.0393"/>
          <dgm:constr type="h" for="ch" forName="Accent13" refType="h" fact="0.054"/>
        </dgm:constrLst>
      </dgm:if>
      <dgm:else name="Name7">
        <dgm:alg type="composite">
          <dgm:param type="ar" val="1.147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1907"/>
          <dgm:constr type="w" for="ch" forName="Parent" refType="w" fact="0.4875"/>
          <dgm:constr type="h" for="ch" forName="Parent" refType="h" fact="0.5596"/>
          <dgm:constr type="l" for="ch" forName="Accent8" refType="w" fact="0.0373"/>
          <dgm:constr type="t" for="ch" forName="Accent8" refType="h" fact="0.5858"/>
          <dgm:constr type="w" for="ch" forName="Accent8" refType="w" fact="0.098"/>
          <dgm:constr type="h" for="ch" forName="Accent8" refType="h" fact="0.1125"/>
          <dgm:constr type="l" for="ch" forName="Accent1" refType="w" fact="0.4492"/>
          <dgm:constr type="t" for="ch" forName="Accent1" refType="h" fact="0.1652"/>
          <dgm:constr type="w" for="ch" forName="Accent1" refType="w" fact="0.0542"/>
          <dgm:constr type="h" for="ch" forName="Accent1" refType="h" fact="0.0623"/>
          <dgm:constr type="l" for="ch" forName="Accent2" refType="w" fact="0.3209"/>
          <dgm:constr type="t" for="ch" forName="Accent2" refType="h" fact="0.7087"/>
          <dgm:constr type="w" for="ch" forName="Accent2" refType="w" fact="0.0393"/>
          <dgm:constr type="h" for="ch" forName="Accent2" refType="h" fact="0.0451"/>
          <dgm:constr type="l" for="ch" forName="Accent3" refType="w" fact="0.6899"/>
          <dgm:constr type="t" for="ch" forName="Accent3" refType="h" fact="0.4178"/>
          <dgm:constr type="w" for="ch" forName="Accent3" refType="w" fact="0.0393"/>
          <dgm:constr type="h" for="ch" forName="Accent3" refType="h" fact="0.0451"/>
          <dgm:constr type="l" for="ch" forName="Accent9" refType="w" fact="0.6201"/>
          <dgm:constr type="t" for="ch" forName="Accent9" refType="h" fact="0.3417"/>
          <dgm:constr type="w" for="ch" forName="Accent9" refType="w" fact="0.0542"/>
          <dgm:constr type="h" for="ch" forName="Accent9" refType="h" fact="0.0623"/>
          <dgm:constr type="l" for="ch" forName="Child1" refType="w" fact="0.0186"/>
          <dgm:constr type="t" for="ch" forName="Child1" refType="h" fact="0.2917"/>
          <dgm:constr type="w" for="ch" forName="Child1" refType="w" fact="0.1982"/>
          <dgm:constr type="h" for="ch" forName="Child1" refType="h" fact="0.2275"/>
          <dgm:constr type="l" for="ch" forName="Child2" refType="w" fact="0.7086"/>
          <dgm:constr type="t" for="ch" forName="Child2" refType="h" fact="0.1847"/>
          <dgm:constr type="w" for="ch" forName="Child2" refType="w" fact="0.1982"/>
          <dgm:constr type="h" for="ch" forName="Child2" refType="h" fact="0.2275"/>
          <dgm:constr type="l" for="ch" forName="Child3" refType="w" fact="0.8018"/>
          <dgm:constr type="t" for="ch" forName="Child3" refType="h" fact="0.5778"/>
          <dgm:constr type="w" for="ch" forName="Child3" refType="w" fact="0.1982"/>
          <dgm:constr type="h" for="ch" forName="Child3" refType="h" fact="0.2275"/>
          <dgm:constr type="l" for="ch" forName="Accent12" refType="w" fact="0.7459"/>
          <dgm:constr type="t" for="ch" forName="Accent12" refType="h" fact="0.5699"/>
          <dgm:constr type="w" for="ch" forName="Accent12" refType="w" fact="0.0393"/>
          <dgm:constr type="h" for="ch" forName="Accent12" refType="h" fact="0.0451"/>
          <dgm:constr type="l" for="ch" forName="Accent4" refType="w" fact="0.5021"/>
          <dgm:constr type="t" for="ch" forName="Accent4" refType="h" fact="0.7567"/>
          <dgm:constr type="w" for="ch" forName="Accent4" refType="w" fact="0.0542"/>
          <dgm:constr type="h" for="ch" forName="Accent4" refType="h" fact="0.0623"/>
          <dgm:constr type="l" for="ch" forName="Accent10" refType="w" fact="0"/>
          <dgm:constr type="t" for="ch" forName="Accent10" refType="h" fact="0.7197"/>
          <dgm:constr type="w" for="ch" forName="Accent10" refType="w" fact="0.0393"/>
          <dgm:constr type="h" for="ch" forName="Accent10" refType="h" fact="0.0451"/>
          <dgm:constr type="l" for="ch" forName="Accent11" refType="w" fact="0.3916"/>
          <dgm:constr type="t" for="ch" forName="Accent11" refType="h" fact="0.6555"/>
          <dgm:constr type="w" for="ch" forName="Accent11" refType="w" fact="0.0393"/>
          <dgm:constr type="h" for="ch" forName="Accent11" refType="h" fact="0.0451"/>
          <dgm:constr type="l" for="ch" forName="Accent7" refType="w" fact="0.3944"/>
          <dgm:constr type="t" for="ch" forName="Accent7" refType="h" fact="0.2556"/>
          <dgm:constr type="w" for="ch" forName="Accent7" refType="w" fact="0.0542"/>
          <dgm:constr type="h" for="ch" forName="Accent7" refType="h" fact="0.0623"/>
          <dgm:constr type="l" for="ch" forName="Accent5" refType="w" fact="0.3319"/>
          <dgm:constr type="t" for="ch" forName="Accent5" refType="h" fact="0.2536"/>
          <dgm:constr type="w" for="ch" forName="Accent5" refType="w" fact="0.0393"/>
          <dgm:constr type="h" for="ch" forName="Accent5" refType="h" fact="0.0451"/>
          <dgm:constr type="l" for="ch" forName="Accent6" refType="w" fact="0.2082"/>
          <dgm:constr type="t" for="ch" forName="Accent6" refType="h" fact="0.5117"/>
          <dgm:constr type="w" for="ch" forName="Accent6" refType="w" fact="0.0393"/>
          <dgm:constr type="h" for="ch" forName="Accent6" refType="h" fact="0.0451"/>
          <dgm:constr type="l" for="ch" forName="Child5" refType="w" fact="0.4219"/>
          <dgm:constr type="t" for="ch" forName="Child5" refType="h" fact="0"/>
          <dgm:constr type="w" for="ch" forName="Child5" refType="w" fact="0.1982"/>
          <dgm:constr type="h" for="ch" forName="Child5" refType="h" fact="0.2275"/>
          <dgm:constr type="l" for="ch" forName="Child4" refType="w" fact="0.2329"/>
          <dgm:constr type="t" for="ch" forName="Child4" refType="h" fact="0.7725"/>
          <dgm:constr type="w" for="ch" forName="Child4" refType="w" fact="0.1982"/>
          <dgm:constr type="h" for="ch" forName="Child4" refType="h" fact="0.2275"/>
          <dgm:constr type="l" for="ch" forName="Accent15" refType="w" fact="0.1775"/>
          <dgm:constr type="t" for="ch" forName="Accent15" refType="h" fact="0.2466"/>
          <dgm:constr type="w" for="ch" forName="Accent15" refType="w" fact="0.0393"/>
          <dgm:constr type="h" for="ch" forName="Accent15" refType="h" fact="0.0451"/>
          <dgm:constr type="l" for="ch" forName="Accent16" refType="w" fact="0.6351"/>
          <dgm:constr type="t" for="ch" forName="Accent16" refType="h" fact="0.056"/>
          <dgm:constr type="w" for="ch" forName="Accent16" refType="w" fact="0.0393"/>
          <dgm:constr type="h" for="ch" forName="Accent16" refType="h" fact="0.0451"/>
          <dgm:constr type="l" for="ch" forName="Accent13" refType="w" fact="0.4099"/>
          <dgm:constr type="t" for="ch" forName="Accent13" refType="h" fact="0.7648"/>
          <dgm:constr type="w" for="ch" forName="Accent13" refType="w" fact="0.0393"/>
          <dgm:constr type="h" for="ch" forName="Accent13" refType="h" fact="0.0451"/>
        </dgm:constrLst>
      </dgm:else>
    </dgm:choose>
    <dgm:forEach name="wrapper" axis="self" ptType="parTrans">
      <dgm:forEach name="accentRepeat1" axis="self">
        <dgm:layoutNode name="AccentHold1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2" axis="self">
        <dgm:layoutNode name="AccentHold2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3" axis="self">
        <dgm:layoutNode name="AccentHold3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</dgm:forEach>
    <dgm:forEach name="Name8" axis="ch" ptType="node" cnt="1">
      <dgm:layoutNode name="Parent" styleLbl="node0">
        <dgm:varLst>
          <dgm:chMax val="5"/>
          <dgm:chPref val="5"/>
        </dgm:varLst>
        <dgm:alg type="tx"/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choose name="Name9">
        <dgm:if name="Name10" axis="ch" ptType="node" func="cnt" op="lte" val="4">
          <dgm:layoutNode name="Accent1" styleLbl="node1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</dgm:layoutNode>
        </dgm:if>
        <dgm:else name="Name11"/>
      </dgm:choose>
      <dgm:layoutNode name="Accent2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3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4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5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6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</dgm:forEach>
    <dgm:forEach name="Name12" axis="ch ch" ptType="node node" st="1 1" cnt="1 1">
      <dgm:layoutNode name="Child1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3" ref="accentRepeat1"/>
      </dgm:layoutNode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14" ref="accentRepeat2"/>
      </dgm:layoutNode>
    </dgm:forEach>
    <dgm:forEach name="Name15" axis="ch ch" ptType="node node" st="1 2" cnt="1 1">
      <dgm:layoutNode name="Child2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1"/>
      </dgm:layoutNode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17" ref="accentRepeat2"/>
      </dgm:layoutNode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18" ref="accentRepeat3"/>
      </dgm:layoutNode>
    </dgm:forEach>
    <dgm:forEach name="Name19" axis="ch ch" ptType="node node" st="1 3" cnt="1 1">
      <dgm:layoutNode name="Child3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2">
        <dgm:alg type="sp"/>
        <dgm:shape xmlns:r="http://schemas.openxmlformats.org/officeDocument/2006/relationships" r:blip="">
          <dgm:adjLst/>
        </dgm:shape>
        <dgm:presOf/>
        <dgm:constrLst/>
        <dgm:forEach name="Name20" ref="accentRepeat1"/>
      </dgm:layoutNode>
    </dgm:forEach>
    <dgm:forEach name="Name21" axis="ch ch" ptType="node node" st="1 4" cnt="1 1">
      <dgm:layoutNode name="Child4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3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1"/>
      </dgm:layoutNode>
    </dgm:forEach>
    <dgm:forEach name="Name23" axis="ch ch" ptType="node node" st="1 5" cnt="1 1">
      <dgm:layoutNode name="Child5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5">
        <dgm:alg type="sp"/>
        <dgm:shape xmlns:r="http://schemas.openxmlformats.org/officeDocument/2006/relationships" r:blip="">
          <dgm:adjLst/>
        </dgm:shape>
        <dgm:presOf/>
        <dgm:constrLst/>
        <dgm:forEach name="Name24" ref="accentRepeat2"/>
      </dgm:layoutNode>
      <dgm:layoutNode name="Accent16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3"/>
      </dgm:layoutNod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 flipV="1">
            <a:off x="5861031" y="3810001"/>
            <a:ext cx="4044971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Прямоугольник 23"/>
          <p:cNvSpPr/>
          <p:nvPr/>
        </p:nvSpPr>
        <p:spPr>
          <a:xfrm flipV="1">
            <a:off x="5861051" y="3897010"/>
            <a:ext cx="404495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Прямоугольник 24"/>
          <p:cNvSpPr/>
          <p:nvPr/>
        </p:nvSpPr>
        <p:spPr>
          <a:xfrm flipV="1">
            <a:off x="5861051" y="4115167"/>
            <a:ext cx="404495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оугольник 25"/>
          <p:cNvSpPr/>
          <p:nvPr/>
        </p:nvSpPr>
        <p:spPr>
          <a:xfrm flipV="1">
            <a:off x="5861050" y="4164403"/>
            <a:ext cx="212979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7" name="Прямоугольник 26"/>
          <p:cNvSpPr/>
          <p:nvPr/>
        </p:nvSpPr>
        <p:spPr>
          <a:xfrm flipV="1">
            <a:off x="5861050" y="4199572"/>
            <a:ext cx="212979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 useBgFill="1">
        <p:nvSpPr>
          <p:cNvPr id="30" name="Скругленный прямоугольник 29"/>
          <p:cNvSpPr/>
          <p:nvPr/>
        </p:nvSpPr>
        <p:spPr bwMode="white">
          <a:xfrm>
            <a:off x="5861050" y="3962400"/>
            <a:ext cx="331851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 useBgFill="1">
        <p:nvSpPr>
          <p:cNvPr id="31" name="Скругленный прямоугольник 30"/>
          <p:cNvSpPr/>
          <p:nvPr/>
        </p:nvSpPr>
        <p:spPr bwMode="white">
          <a:xfrm>
            <a:off x="7991216" y="4060983"/>
            <a:ext cx="173355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" y="3649662"/>
            <a:ext cx="9906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" y="3675528"/>
            <a:ext cx="9906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948555" y="3643090"/>
            <a:ext cx="2957446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0" y="0"/>
            <a:ext cx="9906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95300" y="2401888"/>
            <a:ext cx="916305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95300" y="3899938"/>
            <a:ext cx="536575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7264400" y="4206240"/>
            <a:ext cx="1040130" cy="457200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26.09.2019</a:t>
            </a:fld>
            <a:endParaRPr lang="ru-RU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5861050" y="4205288"/>
            <a:ext cx="1403350" cy="4572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9013429" y="1136"/>
            <a:ext cx="810021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26.09.2019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46950" y="1143000"/>
            <a:ext cx="2063750" cy="548640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95300" y="1143000"/>
            <a:ext cx="6769100" cy="548640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26.09.2019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26.09.2019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2506" y="1981201"/>
            <a:ext cx="84201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82506" y="3367088"/>
            <a:ext cx="84201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26.09.2019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95300" y="2249425"/>
            <a:ext cx="437515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35550" y="2249425"/>
            <a:ext cx="437515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26.09.2019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2750" y="1143000"/>
            <a:ext cx="90805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12750" y="2244970"/>
            <a:ext cx="4378452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5114661" y="2244970"/>
            <a:ext cx="4378590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12750" y="2708519"/>
            <a:ext cx="4378452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111496" y="2708519"/>
            <a:ext cx="4378590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6" name="Дата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B4C71EC6-210F-42DE-9C53-41977AD35B3D}" type="datetimeFigureOut">
              <a:rPr lang="ru-RU" smtClean="0"/>
              <a:t>26.09.2019</a:t>
            </a:fld>
            <a:endParaRPr lang="ru-RU" dirty="0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1143000"/>
            <a:ext cx="89154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7132320" y="612648"/>
            <a:ext cx="1037036" cy="457200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26.09.2019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5695950" y="612648"/>
            <a:ext cx="1436370" cy="4572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855964" y="2272"/>
            <a:ext cx="825500" cy="365760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26.09.2019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99621" y="1101970"/>
            <a:ext cx="366522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799621" y="2010727"/>
            <a:ext cx="366522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165100" y="776287"/>
            <a:ext cx="5527548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26.09.2019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93804" y="1109161"/>
            <a:ext cx="6357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37310" y="1143000"/>
            <a:ext cx="4953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dirty="0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595813" y="3274309"/>
            <a:ext cx="28067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26.09.2019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1" y="366819"/>
            <a:ext cx="9906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Прямоугольник 28"/>
          <p:cNvSpPr/>
          <p:nvPr/>
        </p:nvSpPr>
        <p:spPr>
          <a:xfrm>
            <a:off x="0" y="-1"/>
            <a:ext cx="9906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1" y="308277"/>
            <a:ext cx="9906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1" name="Прямоугольник 30"/>
          <p:cNvSpPr/>
          <p:nvPr/>
        </p:nvSpPr>
        <p:spPr>
          <a:xfrm flipV="1">
            <a:off x="5861031" y="360247"/>
            <a:ext cx="4044971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2" name="Прямоугольник 31"/>
          <p:cNvSpPr/>
          <p:nvPr/>
        </p:nvSpPr>
        <p:spPr>
          <a:xfrm flipV="1">
            <a:off x="5861051" y="440113"/>
            <a:ext cx="404495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 useBgFill="1">
        <p:nvSpPr>
          <p:cNvPr id="33" name="Скругленный прямоугольник 32"/>
          <p:cNvSpPr/>
          <p:nvPr/>
        </p:nvSpPr>
        <p:spPr bwMode="white">
          <a:xfrm>
            <a:off x="5857951" y="497504"/>
            <a:ext cx="331851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 useBgFill="1">
        <p:nvSpPr>
          <p:cNvPr id="34" name="Скругленный прямоугольник 33"/>
          <p:cNvSpPr/>
          <p:nvPr/>
        </p:nvSpPr>
        <p:spPr bwMode="white">
          <a:xfrm>
            <a:off x="7988117" y="588943"/>
            <a:ext cx="173355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5" name="Прямоугольник 34"/>
          <p:cNvSpPr/>
          <p:nvPr/>
        </p:nvSpPr>
        <p:spPr bwMode="invGray">
          <a:xfrm>
            <a:off x="9842047" y="-2001"/>
            <a:ext cx="62428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Прямоугольник 35"/>
          <p:cNvSpPr/>
          <p:nvPr/>
        </p:nvSpPr>
        <p:spPr bwMode="invGray">
          <a:xfrm>
            <a:off x="9798188" y="-2001"/>
            <a:ext cx="29718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Прямоугольник 36"/>
          <p:cNvSpPr/>
          <p:nvPr/>
        </p:nvSpPr>
        <p:spPr bwMode="invGray">
          <a:xfrm>
            <a:off x="9777547" y="-2001"/>
            <a:ext cx="9906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8" name="Прямоугольник 37"/>
          <p:cNvSpPr/>
          <p:nvPr/>
        </p:nvSpPr>
        <p:spPr bwMode="invGray">
          <a:xfrm>
            <a:off x="9723375" y="-2001"/>
            <a:ext cx="29718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9" name="Прямоугольник 38"/>
          <p:cNvSpPr/>
          <p:nvPr/>
        </p:nvSpPr>
        <p:spPr bwMode="invGray">
          <a:xfrm>
            <a:off x="9658650" y="380"/>
            <a:ext cx="59436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40" name="Прямоугольник 39"/>
          <p:cNvSpPr/>
          <p:nvPr/>
        </p:nvSpPr>
        <p:spPr bwMode="invGray">
          <a:xfrm>
            <a:off x="9612931" y="380"/>
            <a:ext cx="9906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95300" y="1143000"/>
            <a:ext cx="89154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95300" y="2249424"/>
            <a:ext cx="89154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7135414" y="612648"/>
            <a:ext cx="1037036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26.09.2019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5695950" y="612648"/>
            <a:ext cx="143637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855964" y="2272"/>
            <a:ext cx="8255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3" Type="http://schemas.openxmlformats.org/officeDocument/2006/relationships/chart" Target="../charts/chart4.xml"/><Relationship Id="rId7" Type="http://schemas.openxmlformats.org/officeDocument/2006/relationships/diagramColors" Target="../diagrams/colors8.xm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8.xml"/><Relationship Id="rId5" Type="http://schemas.openxmlformats.org/officeDocument/2006/relationships/diagramLayout" Target="../diagrams/layout8.xml"/><Relationship Id="rId4" Type="http://schemas.openxmlformats.org/officeDocument/2006/relationships/diagramData" Target="../diagrams/data8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3" Type="http://schemas.openxmlformats.org/officeDocument/2006/relationships/chart" Target="../charts/chart5.xml"/><Relationship Id="rId7" Type="http://schemas.openxmlformats.org/officeDocument/2006/relationships/diagramColors" Target="../diagrams/colors9.xm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9.xml"/><Relationship Id="rId5" Type="http://schemas.openxmlformats.org/officeDocument/2006/relationships/diagramLayout" Target="../diagrams/layout9.xml"/><Relationship Id="rId4" Type="http://schemas.openxmlformats.org/officeDocument/2006/relationships/diagramData" Target="../diagrams/data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6.xml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chart" Target="../charts/chart7.xml"/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2.xml"/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12" Type="http://schemas.microsoft.com/office/2007/relationships/diagramDrawing" Target="../diagrams/drawing12.xml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1.xml"/><Relationship Id="rId11" Type="http://schemas.openxmlformats.org/officeDocument/2006/relationships/diagramColors" Target="../diagrams/colors12.xml"/><Relationship Id="rId5" Type="http://schemas.openxmlformats.org/officeDocument/2006/relationships/diagramQuickStyle" Target="../diagrams/quickStyle11.xml"/><Relationship Id="rId10" Type="http://schemas.openxmlformats.org/officeDocument/2006/relationships/diagramQuickStyle" Target="../diagrams/quickStyle12.xml"/><Relationship Id="rId4" Type="http://schemas.openxmlformats.org/officeDocument/2006/relationships/diagramLayout" Target="../diagrams/layout11.xml"/><Relationship Id="rId9" Type="http://schemas.openxmlformats.org/officeDocument/2006/relationships/diagramLayout" Target="../diagrams/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3.xml"/><Relationship Id="rId5" Type="http://schemas.openxmlformats.org/officeDocument/2006/relationships/diagramQuickStyle" Target="../diagrams/quickStyle13.xml"/><Relationship Id="rId4" Type="http://schemas.openxmlformats.org/officeDocument/2006/relationships/diagramLayout" Target="../diagrams/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4.xml"/><Relationship Id="rId7" Type="http://schemas.microsoft.com/office/2007/relationships/diagramDrawing" Target="../diagrams/drawing14.xml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4.xml"/><Relationship Id="rId5" Type="http://schemas.openxmlformats.org/officeDocument/2006/relationships/diagramQuickStyle" Target="../diagrams/quickStyle14.xml"/><Relationship Id="rId4" Type="http://schemas.openxmlformats.org/officeDocument/2006/relationships/diagramLayout" Target="../diagrams/layout1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diagramData" Target="../diagrams/data15.xml"/><Relationship Id="rId7" Type="http://schemas.microsoft.com/office/2007/relationships/diagramDrawing" Target="../diagrams/drawing15.xml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5.xml"/><Relationship Id="rId5" Type="http://schemas.openxmlformats.org/officeDocument/2006/relationships/diagramQuickStyle" Target="../diagrams/quickStyle15.xml"/><Relationship Id="rId4" Type="http://schemas.openxmlformats.org/officeDocument/2006/relationships/diagramLayout" Target="../diagrams/layout15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diagramLayout" Target="../diagrams/layout16.xml"/><Relationship Id="rId7" Type="http://schemas.openxmlformats.org/officeDocument/2006/relationships/image" Target="../media/image51.jpeg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7.xml"/><Relationship Id="rId7" Type="http://schemas.openxmlformats.org/officeDocument/2006/relationships/image" Target="../media/image57.png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7.xml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4.xml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microsoft.com/office/2007/relationships/diagramDrawing" Target="../diagrams/drawing4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11" Type="http://schemas.openxmlformats.org/officeDocument/2006/relationships/diagramColors" Target="../diagrams/colors4.xml"/><Relationship Id="rId5" Type="http://schemas.openxmlformats.org/officeDocument/2006/relationships/diagramQuickStyle" Target="../diagrams/quickStyle3.xml"/><Relationship Id="rId10" Type="http://schemas.openxmlformats.org/officeDocument/2006/relationships/diagramQuickStyle" Target="../diagrams/quickStyle4.xml"/><Relationship Id="rId4" Type="http://schemas.openxmlformats.org/officeDocument/2006/relationships/diagramLayout" Target="../diagrams/layout3.xml"/><Relationship Id="rId9" Type="http://schemas.openxmlformats.org/officeDocument/2006/relationships/diagramLayout" Target="../diagrams/layout4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chart" Target="../charts/chart2.xml"/><Relationship Id="rId7" Type="http://schemas.openxmlformats.org/officeDocument/2006/relationships/diagramColors" Target="../diagrams/colors5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image" Target="../media/image6.jpeg"/><Relationship Id="rId7" Type="http://schemas.openxmlformats.org/officeDocument/2006/relationships/diagramColors" Target="../diagrams/colors6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3" Type="http://schemas.openxmlformats.org/officeDocument/2006/relationships/chart" Target="../charts/chart3.xml"/><Relationship Id="rId7" Type="http://schemas.openxmlformats.org/officeDocument/2006/relationships/diagramColors" Target="../diagrams/colors7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7.xml"/><Relationship Id="rId5" Type="http://schemas.openxmlformats.org/officeDocument/2006/relationships/diagramLayout" Target="../diagrams/layout7.xml"/><Relationship Id="rId4" Type="http://schemas.openxmlformats.org/officeDocument/2006/relationships/diagramData" Target="../diagrams/data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18541" y="980728"/>
            <a:ext cx="8344509" cy="2619723"/>
          </a:xfrm>
        </p:spPr>
        <p:txBody>
          <a:bodyPr>
            <a:normAutofit/>
          </a:bodyPr>
          <a:lstStyle/>
          <a:p>
            <a:r>
              <a:rPr lang="uk-UA" sz="3600" b="1" dirty="0" smtClean="0">
                <a:latin typeface="Times New Roman" pitchFamily="18" charset="0"/>
                <a:cs typeface="Times New Roman" pitchFamily="18" charset="0"/>
              </a:rPr>
              <a:t>ЗВІТ ДИРЕКТОРА</a:t>
            </a:r>
            <a:br>
              <a:rPr lang="uk-UA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3600" b="1" dirty="0" smtClean="0">
                <a:latin typeface="Times New Roman" pitchFamily="18" charset="0"/>
                <a:cs typeface="Times New Roman" pitchFamily="18" charset="0"/>
              </a:rPr>
              <a:t>КЗСОР Конотопської спеціальної загальноосвітньої школи-інтернату </a:t>
            </a:r>
            <a:br>
              <a:rPr lang="uk-UA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3600" b="1" dirty="0" smtClean="0">
                <a:latin typeface="Times New Roman" pitchFamily="18" charset="0"/>
                <a:cs typeface="Times New Roman" pitchFamily="18" charset="0"/>
              </a:rPr>
              <a:t>за 2018-2019 навчальний рік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3" t="2281" r="4961"/>
          <a:stretch/>
        </p:blipFill>
        <p:spPr bwMode="auto">
          <a:xfrm>
            <a:off x="974558" y="4033378"/>
            <a:ext cx="4116772" cy="2391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3411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620688"/>
            <a:ext cx="8915400" cy="576064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ЯКІСТЬ ОСВІТИ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F:\ФОТОЗВІТ ЗЕЛЕНСЬКА\92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46"/>
          <a:stretch/>
        </p:blipFill>
        <p:spPr bwMode="auto">
          <a:xfrm rot="16200000">
            <a:off x="11300" y="1829974"/>
            <a:ext cx="5051402" cy="421700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2935439355"/>
              </p:ext>
            </p:extLst>
          </p:nvPr>
        </p:nvGraphicFramePr>
        <p:xfrm>
          <a:off x="4953000" y="836712"/>
          <a:ext cx="4290477" cy="26642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3345152130"/>
              </p:ext>
            </p:extLst>
          </p:nvPr>
        </p:nvGraphicFramePr>
        <p:xfrm>
          <a:off x="4953000" y="3645024"/>
          <a:ext cx="4758529" cy="2592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212434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692696"/>
            <a:ext cx="8915400" cy="1224136"/>
          </a:xfrm>
        </p:spPr>
        <p:txBody>
          <a:bodyPr>
            <a:noAutofit/>
          </a:bodyPr>
          <a:lstStyle/>
          <a:p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РЕЗУЛЬТАТИВНІСТЬ УЧАСТІ У ЗОВНІШНЬОМУ НЕЗАЛЕЖНОМУ ОЦІНЮВАННІ</a:t>
            </a:r>
            <a:br>
              <a:rPr lang="uk-UA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\\Desktop-h5nt1j0\фотоархив ксоши\2019_05_24 Последний звонок\IMG_1810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8" t="17464" r="628" b="14285"/>
          <a:stretch/>
        </p:blipFill>
        <p:spPr bwMode="auto">
          <a:xfrm>
            <a:off x="272480" y="1988840"/>
            <a:ext cx="6029082" cy="295143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141106668"/>
              </p:ext>
            </p:extLst>
          </p:nvPr>
        </p:nvGraphicFramePr>
        <p:xfrm>
          <a:off x="6435165" y="1916832"/>
          <a:ext cx="3198355" cy="29523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588812735"/>
              </p:ext>
            </p:extLst>
          </p:nvPr>
        </p:nvGraphicFramePr>
        <p:xfrm>
          <a:off x="818541" y="5157192"/>
          <a:ext cx="7644849" cy="14401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58927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764704"/>
            <a:ext cx="8915400" cy="648072"/>
          </a:xfrm>
        </p:spPr>
        <p:txBody>
          <a:bodyPr>
            <a:noAutofit/>
          </a:bodyPr>
          <a:lstStyle/>
          <a:p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УЧАСТЬ У МІЖНАРОДНОМУ ПРОЕКТІ </a:t>
            </a:r>
            <a:br>
              <a:rPr lang="uk-UA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«АБЕТКА ХАРЧУВАННЯ»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506" y="1700808"/>
            <a:ext cx="2033523" cy="207271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195" name="Picture 3" descr="F:\ФОТОЗВІТ ЗЕЛЕНСЬКА\7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0533" y="1268760"/>
            <a:ext cx="4474299" cy="309759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9234" y="4535821"/>
            <a:ext cx="2324561" cy="2124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 descr="F:\ФОТОЗВІТ ЗЕЛЕНСЬКА\7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47" r="20429" b="11195"/>
          <a:stretch/>
        </p:blipFill>
        <p:spPr bwMode="auto">
          <a:xfrm>
            <a:off x="3002783" y="2433067"/>
            <a:ext cx="3004016" cy="391147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488066380"/>
              </p:ext>
            </p:extLst>
          </p:nvPr>
        </p:nvGraphicFramePr>
        <p:xfrm>
          <a:off x="194471" y="3991881"/>
          <a:ext cx="4212468" cy="26682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10664174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692696"/>
            <a:ext cx="8915400" cy="1008112"/>
          </a:xfrm>
        </p:spPr>
        <p:txBody>
          <a:bodyPr>
            <a:normAutofit/>
          </a:bodyPr>
          <a:lstStyle/>
          <a:p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ТИФЛОПЕДАГОГІЧНИЙ СУПРОВІД ОСВІТНЬОГО ПРОЦЕСУ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 descr="F:\ФОТОЗВІТ ЗЕЛЕНСЬКА\38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98" t="16502" b="13362"/>
          <a:stretch/>
        </p:blipFill>
        <p:spPr bwMode="auto">
          <a:xfrm rot="5400000">
            <a:off x="-155546" y="2320894"/>
            <a:ext cx="3829475" cy="250537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F:\ФОТОЗВІТ ЗЕЛЕНСЬКА\9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6809" y="1678314"/>
            <a:ext cx="4296965" cy="297482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F:\ФОТОЗВІТ ЗЕЛЕНСЬКА\7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7" t="5248" r="4839" b="4067"/>
          <a:stretch/>
        </p:blipFill>
        <p:spPr bwMode="auto">
          <a:xfrm rot="10800000">
            <a:off x="5889105" y="3861048"/>
            <a:ext cx="3589143" cy="255441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3" name="Picture 7" descr="F:\ФОТОЗВІТ ЗЕЛЕНСЬКА\89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7" t="7002" r="3647" b="6447"/>
          <a:stretch/>
        </p:blipFill>
        <p:spPr bwMode="auto">
          <a:xfrm>
            <a:off x="7784081" y="980728"/>
            <a:ext cx="1963337" cy="234978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F:\ФОТОЗВІТ ЗЕЛЕНСЬКА\15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14" r="15088"/>
          <a:stretch/>
        </p:blipFill>
        <p:spPr bwMode="auto">
          <a:xfrm rot="5843902">
            <a:off x="3517911" y="4103343"/>
            <a:ext cx="2495282" cy="241749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D:\декада 2019\2 клас\P90306-10484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687" y="4691961"/>
            <a:ext cx="2890121" cy="200085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24431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471" y="692696"/>
            <a:ext cx="9216229" cy="1008112"/>
          </a:xfrm>
        </p:spPr>
        <p:txBody>
          <a:bodyPr>
            <a:noAutofit/>
          </a:bodyPr>
          <a:lstStyle/>
          <a:p>
            <a:r>
              <a:rPr lang="uk-UA" sz="3200" b="1" dirty="0" smtClean="0">
                <a:latin typeface="Times New Roman" pitchFamily="18" charset="0"/>
                <a:cs typeface="Times New Roman" pitchFamily="18" charset="0"/>
              </a:rPr>
              <a:t>МЕДИЧНИЙ СУПРОВІД </a:t>
            </a:r>
            <a:br>
              <a:rPr lang="uk-UA" sz="3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3200" b="1" dirty="0" smtClean="0">
                <a:latin typeface="Times New Roman" pitchFamily="18" charset="0"/>
                <a:cs typeface="Times New Roman" pitchFamily="18" charset="0"/>
              </a:rPr>
              <a:t>ОСВІТНЬОГО </a:t>
            </a:r>
            <a:br>
              <a:rPr lang="uk-UA" sz="3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3200" b="1" dirty="0" smtClean="0">
                <a:latin typeface="Times New Roman" pitchFamily="18" charset="0"/>
                <a:cs typeface="Times New Roman" pitchFamily="18" charset="0"/>
              </a:rPr>
              <a:t>ПРОЦЕСУ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 descr="F:\ФОТОЗВІТ ЗЕЛЕНСЬКА\3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6" t="6812" r="3365" b="19075"/>
          <a:stretch/>
        </p:blipFill>
        <p:spPr bwMode="auto">
          <a:xfrm>
            <a:off x="4250922" y="1052736"/>
            <a:ext cx="5304589" cy="293295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101757484"/>
              </p:ext>
            </p:extLst>
          </p:nvPr>
        </p:nvGraphicFramePr>
        <p:xfrm>
          <a:off x="194471" y="1628800"/>
          <a:ext cx="4992555" cy="18722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902792410"/>
              </p:ext>
            </p:extLst>
          </p:nvPr>
        </p:nvGraphicFramePr>
        <p:xfrm>
          <a:off x="272480" y="4221088"/>
          <a:ext cx="9361040" cy="24482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val="17451198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620688"/>
            <a:ext cx="8915400" cy="648072"/>
          </a:xfrm>
        </p:spPr>
        <p:txBody>
          <a:bodyPr>
            <a:normAutofit/>
          </a:bodyPr>
          <a:lstStyle/>
          <a:p>
            <a:r>
              <a:rPr lang="uk-UA" sz="3200" b="1" dirty="0" smtClean="0">
                <a:latin typeface="Times New Roman" pitchFamily="18" charset="0"/>
                <a:cs typeface="Times New Roman" pitchFamily="18" charset="0"/>
              </a:rPr>
              <a:t>ВИХОВНИЙ ПРОЦЕС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 descr="F:\ФОТОЗВІТ ЗЕЛЕНСЬКА\5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2" t="9872" r="5541" b="11155"/>
          <a:stretch/>
        </p:blipFill>
        <p:spPr bwMode="auto">
          <a:xfrm>
            <a:off x="584515" y="1340769"/>
            <a:ext cx="4368485" cy="256548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2232152309"/>
              </p:ext>
            </p:extLst>
          </p:nvPr>
        </p:nvGraphicFramePr>
        <p:xfrm>
          <a:off x="5031009" y="764704"/>
          <a:ext cx="4602511" cy="38884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3820584536"/>
              </p:ext>
            </p:extLst>
          </p:nvPr>
        </p:nvGraphicFramePr>
        <p:xfrm>
          <a:off x="272480" y="1052736"/>
          <a:ext cx="9283031" cy="88885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8899257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497" y="620688"/>
            <a:ext cx="8915400" cy="1066800"/>
          </a:xfrm>
        </p:spPr>
        <p:txBody>
          <a:bodyPr>
            <a:normAutofit fontScale="90000"/>
          </a:bodyPr>
          <a:lstStyle/>
          <a:p>
            <a:r>
              <a:rPr lang="uk-UA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ШКІЛЬНЕ САМОВРЯДУВАННЯ </a:t>
            </a:r>
            <a:br>
              <a:rPr lang="uk-UA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КРАЇНА «ДИВОСВІТ»</a:t>
            </a:r>
            <a:endParaRPr lang="ru-RU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72480" y="1700808"/>
            <a:ext cx="9361040" cy="172819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dirty="0"/>
              <a:t> </a:t>
            </a:r>
            <a:r>
              <a:rPr lang="ru-RU" dirty="0" smtClean="0"/>
              <a:t>       </a:t>
            </a:r>
            <a:r>
              <a:rPr lang="ru-RU" sz="1200" b="1" dirty="0" err="1" smtClean="0">
                <a:latin typeface="Times New Roman" pitchFamily="18" charset="0"/>
                <a:cs typeface="Times New Roman" pitchFamily="18" charset="0"/>
              </a:rPr>
              <a:t>Учнівське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 err="1">
                <a:latin typeface="Times New Roman" pitchFamily="18" charset="0"/>
                <a:cs typeface="Times New Roman" pitchFamily="18" charset="0"/>
              </a:rPr>
              <a:t>самоврядування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1200" b="1" dirty="0" err="1">
                <a:latin typeface="Times New Roman" pitchFamily="18" charset="0"/>
                <a:cs typeface="Times New Roman" pitchFamily="18" charset="0"/>
              </a:rPr>
              <a:t>добровільне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 err="1">
                <a:latin typeface="Times New Roman" pitchFamily="18" charset="0"/>
                <a:cs typeface="Times New Roman" pitchFamily="18" charset="0"/>
              </a:rPr>
              <a:t>об’єднання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 учнів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, мета </a:t>
            </a:r>
            <a:r>
              <a:rPr lang="ru-RU" sz="1200" b="1" dirty="0" err="1">
                <a:latin typeface="Times New Roman" pitchFamily="18" charset="0"/>
                <a:cs typeface="Times New Roman" pitchFamily="18" charset="0"/>
              </a:rPr>
              <a:t>якого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1200" b="1" dirty="0" err="1">
                <a:latin typeface="Times New Roman" pitchFamily="18" charset="0"/>
                <a:cs typeface="Times New Roman" pitchFamily="18" charset="0"/>
              </a:rPr>
              <a:t>сформувати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у  </a:t>
            </a:r>
            <a:r>
              <a:rPr lang="ru-RU" sz="1200" b="1" dirty="0" err="1" smtClean="0">
                <a:latin typeface="Times New Roman" pitchFamily="18" charset="0"/>
                <a:cs typeface="Times New Roman" pitchFamily="18" charset="0"/>
              </a:rPr>
              <a:t>дітях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 err="1">
                <a:latin typeface="Times New Roman" pitchFamily="18" charset="0"/>
                <a:cs typeface="Times New Roman" pitchFamily="18" charset="0"/>
              </a:rPr>
              <a:t>почуття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 господаря школи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200" b="1" dirty="0" err="1" smtClean="0">
                <a:latin typeface="Times New Roman" pitchFamily="18" charset="0"/>
                <a:cs typeface="Times New Roman" pitchFamily="18" charset="0"/>
              </a:rPr>
              <a:t>класу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, вміння </a:t>
            </a:r>
            <a:r>
              <a:rPr lang="ru-RU" sz="1200" b="1" dirty="0" err="1">
                <a:latin typeface="Times New Roman" pitchFamily="18" charset="0"/>
                <a:cs typeface="Times New Roman" pitchFamily="18" charset="0"/>
              </a:rPr>
              <a:t>співпрацювати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 на принципах партнерства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200" b="1" dirty="0" err="1" smtClean="0">
                <a:latin typeface="Times New Roman" pitchFamily="18" charset="0"/>
                <a:cs typeface="Times New Roman" pitchFamily="18" charset="0"/>
              </a:rPr>
              <a:t>гласності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, демократизму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200" b="1" dirty="0" err="1">
                <a:latin typeface="Times New Roman" pitchFamily="18" charset="0"/>
                <a:cs typeface="Times New Roman" pitchFamily="18" charset="0"/>
              </a:rPr>
              <a:t>Це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1200" b="1" dirty="0" err="1">
                <a:latin typeface="Times New Roman" pitchFamily="18" charset="0"/>
                <a:cs typeface="Times New Roman" pitchFamily="18" charset="0"/>
              </a:rPr>
              <a:t>педагогічно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 err="1">
                <a:latin typeface="Times New Roman" pitchFamily="18" charset="0"/>
                <a:cs typeface="Times New Roman" pitchFamily="18" charset="0"/>
              </a:rPr>
              <a:t>доцільний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 err="1">
                <a:latin typeface="Times New Roman" pitchFamily="18" charset="0"/>
                <a:cs typeface="Times New Roman" pitchFamily="18" charset="0"/>
              </a:rPr>
              <a:t>спосіб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 err="1" smtClean="0">
                <a:latin typeface="Times New Roman" pitchFamily="18" charset="0"/>
                <a:cs typeface="Times New Roman" pitchFamily="18" charset="0"/>
              </a:rPr>
              <a:t>органіації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200" b="1" dirty="0" err="1" smtClean="0">
                <a:latin typeface="Times New Roman" pitchFamily="18" charset="0"/>
                <a:cs typeface="Times New Roman" pitchFamily="18" charset="0"/>
              </a:rPr>
              <a:t>життя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200" b="1" dirty="0" err="1" smtClean="0">
                <a:latin typeface="Times New Roman" pitchFamily="18" charset="0"/>
                <a:cs typeface="Times New Roman" pitchFamily="18" charset="0"/>
              </a:rPr>
              <a:t>учнівського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 err="1">
                <a:latin typeface="Times New Roman" pitchFamily="18" charset="0"/>
                <a:cs typeface="Times New Roman" pitchFamily="18" charset="0"/>
              </a:rPr>
              <a:t>колективу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200" b="1" dirty="0" err="1" smtClean="0">
                <a:latin typeface="Times New Roman" pitchFamily="18" charset="0"/>
                <a:cs typeface="Times New Roman" pitchFamily="18" charset="0"/>
              </a:rPr>
              <a:t>який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 err="1">
                <a:latin typeface="Times New Roman" pitchFamily="18" charset="0"/>
                <a:cs typeface="Times New Roman" pitchFamily="18" charset="0"/>
              </a:rPr>
              <a:t>дає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 err="1">
                <a:latin typeface="Times New Roman" pitchFamily="18" charset="0"/>
                <a:cs typeface="Times New Roman" pitchFamily="18" charset="0"/>
              </a:rPr>
              <a:t>змогу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 err="1">
                <a:latin typeface="Times New Roman" pitchFamily="18" charset="0"/>
                <a:cs typeface="Times New Roman" pitchFamily="18" charset="0"/>
              </a:rPr>
              <a:t>включити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 кожного </a:t>
            </a:r>
            <a:r>
              <a:rPr lang="ru-RU" sz="1200" b="1" dirty="0" err="1">
                <a:latin typeface="Times New Roman" pitchFamily="18" charset="0"/>
                <a:cs typeface="Times New Roman" pitchFamily="18" charset="0"/>
              </a:rPr>
              <a:t>вихованця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sz="1200" b="1" dirty="0" err="1">
                <a:latin typeface="Times New Roman" pitchFamily="18" charset="0"/>
                <a:cs typeface="Times New Roman" pitchFamily="18" charset="0"/>
              </a:rPr>
              <a:t>активної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 err="1">
                <a:latin typeface="Times New Roman" pitchFamily="18" charset="0"/>
                <a:cs typeface="Times New Roman" pitchFamily="18" charset="0"/>
              </a:rPr>
              <a:t>участі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1200" b="1" dirty="0" err="1">
                <a:latin typeface="Times New Roman" pitchFamily="18" charset="0"/>
                <a:cs typeface="Times New Roman" pitchFamily="18" charset="0"/>
              </a:rPr>
              <a:t>житті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 err="1">
                <a:latin typeface="Times New Roman" pitchFamily="18" charset="0"/>
                <a:cs typeface="Times New Roman" pitchFamily="18" charset="0"/>
              </a:rPr>
              <a:t>освітнього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 err="1" smtClean="0">
                <a:latin typeface="Times New Roman" pitchFamily="18" charset="0"/>
                <a:cs typeface="Times New Roman" pitchFamily="18" charset="0"/>
              </a:rPr>
              <a:t>закладу,с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 err="1" smtClean="0">
                <a:latin typeface="Times New Roman" pitchFamily="18" charset="0"/>
                <a:cs typeface="Times New Roman" pitchFamily="18" charset="0"/>
              </a:rPr>
              <a:t>тимулює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 err="1">
                <a:latin typeface="Times New Roman" pitchFamily="18" charset="0"/>
                <a:cs typeface="Times New Roman" pitchFamily="18" charset="0"/>
              </a:rPr>
              <a:t>його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 err="1">
                <a:latin typeface="Times New Roman" pitchFamily="18" charset="0"/>
                <a:cs typeface="Times New Roman" pitchFamily="18" charset="0"/>
              </a:rPr>
              <a:t>ініціативу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sz="1200" b="1" dirty="0" err="1">
                <a:latin typeface="Times New Roman" pitchFamily="18" charset="0"/>
                <a:cs typeface="Times New Roman" pitchFamily="18" charset="0"/>
              </a:rPr>
              <a:t>творчість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1200" b="1" dirty="0" err="1">
                <a:latin typeface="Times New Roman" pitchFamily="18" charset="0"/>
                <a:cs typeface="Times New Roman" pitchFamily="18" charset="0"/>
              </a:rPr>
              <a:t>вирішенні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 всіх </a:t>
            </a:r>
            <a:r>
              <a:rPr lang="ru-RU" sz="1200" b="1" dirty="0" err="1">
                <a:latin typeface="Times New Roman" pitchFamily="18" charset="0"/>
                <a:cs typeface="Times New Roman" pitchFamily="18" charset="0"/>
              </a:rPr>
              <a:t>питань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, які 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стоять перед учнями. 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     </a:t>
            </a:r>
          </a:p>
          <a:p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ru-RU" sz="1200" b="1" dirty="0" err="1" smtClean="0">
                <a:latin typeface="Times New Roman" pitchFamily="18" charset="0"/>
                <a:cs typeface="Times New Roman" pitchFamily="18" charset="0"/>
              </a:rPr>
              <a:t>Вихованцям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 err="1">
                <a:latin typeface="Times New Roman" pitchFamily="18" charset="0"/>
                <a:cs typeface="Times New Roman" pitchFamily="18" charset="0"/>
              </a:rPr>
              <a:t>надають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 err="1">
                <a:latin typeface="Times New Roman" pitchFamily="18" charset="0"/>
                <a:cs typeface="Times New Roman" pitchFamily="18" charset="0"/>
              </a:rPr>
              <a:t>широкі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 права через </a:t>
            </a:r>
            <a:r>
              <a:rPr lang="ru-RU" sz="1200" b="1" dirty="0" err="1">
                <a:latin typeface="Times New Roman" pitchFamily="18" charset="0"/>
                <a:cs typeface="Times New Roman" pitchFamily="18" charset="0"/>
              </a:rPr>
              <a:t>виконавчі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 err="1">
                <a:latin typeface="Times New Roman" pitchFamily="18" charset="0"/>
                <a:cs typeface="Times New Roman" pitchFamily="18" charset="0"/>
              </a:rPr>
              <a:t>структури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 err="1">
                <a:latin typeface="Times New Roman" pitchFamily="18" charset="0"/>
                <a:cs typeface="Times New Roman" pitchFamily="18" charset="0"/>
              </a:rPr>
              <a:t>самоуправління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: активно </a:t>
            </a:r>
            <a:r>
              <a:rPr lang="ru-RU" sz="1200" b="1" dirty="0" err="1">
                <a:latin typeface="Times New Roman" pitchFamily="18" charset="0"/>
                <a:cs typeface="Times New Roman" pitchFamily="18" charset="0"/>
              </a:rPr>
              <a:t>впливати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1200" b="1" dirty="0" err="1">
                <a:latin typeface="Times New Roman" pitchFamily="18" charset="0"/>
                <a:cs typeface="Times New Roman" pitchFamily="18" charset="0"/>
              </a:rPr>
              <a:t>успішність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1200" b="1" dirty="0" err="1">
                <a:latin typeface="Times New Roman" pitchFamily="18" charset="0"/>
                <a:cs typeface="Times New Roman" pitchFamily="18" charset="0"/>
              </a:rPr>
              <a:t>поведінку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 учнів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200" b="1" dirty="0" err="1" smtClean="0">
                <a:latin typeface="Times New Roman" pitchFamily="18" charset="0"/>
                <a:cs typeface="Times New Roman" pitchFamily="18" charset="0"/>
              </a:rPr>
              <a:t>забезпечувати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 err="1">
                <a:latin typeface="Times New Roman" pitchFamily="18" charset="0"/>
                <a:cs typeface="Times New Roman" pitchFamily="18" charset="0"/>
              </a:rPr>
              <a:t>належний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 порядок в </a:t>
            </a:r>
            <a:r>
              <a:rPr lang="ru-RU" sz="1200" b="1" dirty="0" err="1">
                <a:latin typeface="Times New Roman" pitchFamily="18" charset="0"/>
                <a:cs typeface="Times New Roman" pitchFamily="18" charset="0"/>
              </a:rPr>
              <a:t>спальних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 err="1">
                <a:latin typeface="Times New Roman" pitchFamily="18" charset="0"/>
                <a:cs typeface="Times New Roman" pitchFamily="18" charset="0"/>
              </a:rPr>
              <a:t>кімнатах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, класах,  </a:t>
            </a:r>
            <a:r>
              <a:rPr lang="ru-RU" sz="1200" b="1" dirty="0" err="1" smtClean="0">
                <a:latin typeface="Times New Roman" pitchFamily="18" charset="0"/>
                <a:cs typeface="Times New Roman" pitchFamily="18" charset="0"/>
              </a:rPr>
              <a:t>їдальні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, спортивному,  актовому 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залах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,       в </a:t>
            </a:r>
            <a:r>
              <a:rPr lang="ru-RU" sz="1200" b="1" dirty="0" err="1">
                <a:latin typeface="Times New Roman" pitchFamily="18" charset="0"/>
                <a:cs typeface="Times New Roman" pitchFamily="18" charset="0"/>
              </a:rPr>
              <a:t>інших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 err="1">
                <a:latin typeface="Times New Roman" pitchFamily="18" charset="0"/>
                <a:cs typeface="Times New Roman" pitchFamily="18" charset="0"/>
              </a:rPr>
              <a:t>приміщеннях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,  а 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також на </a:t>
            </a:r>
            <a:r>
              <a:rPr lang="ru-RU" sz="1200" b="1" dirty="0" err="1">
                <a:latin typeface="Times New Roman" pitchFamily="18" charset="0"/>
                <a:cs typeface="Times New Roman" pitchFamily="18" charset="0"/>
              </a:rPr>
              <a:t>подвір’ї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 школи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,  </a:t>
            </a:r>
            <a:r>
              <a:rPr lang="ru-RU" sz="1200" b="1" dirty="0" err="1" smtClean="0">
                <a:latin typeface="Times New Roman" pitchFamily="18" charset="0"/>
                <a:cs typeface="Times New Roman" pitchFamily="18" charset="0"/>
              </a:rPr>
              <a:t>організовувати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 err="1">
                <a:latin typeface="Times New Roman" pitchFamily="18" charset="0"/>
                <a:cs typeface="Times New Roman" pitchFamily="18" charset="0"/>
              </a:rPr>
              <a:t>змістовний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 err="1">
                <a:latin typeface="Times New Roman" pitchFamily="18" charset="0"/>
                <a:cs typeface="Times New Roman" pitchFamily="18" charset="0"/>
              </a:rPr>
              <a:t>відпочинок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ru-RU" sz="1200" b="1" dirty="0" err="1" smtClean="0">
                <a:latin typeface="Times New Roman" pitchFamily="18" charset="0"/>
                <a:cs typeface="Times New Roman" pitchFamily="18" charset="0"/>
              </a:rPr>
              <a:t>Основні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завдання </a:t>
            </a:r>
            <a:r>
              <a:rPr lang="ru-RU" sz="1200" b="1" dirty="0" err="1">
                <a:latin typeface="Times New Roman" pitchFamily="18" charset="0"/>
                <a:cs typeface="Times New Roman" pitchFamily="18" charset="0"/>
              </a:rPr>
              <a:t>учнівського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 err="1">
                <a:latin typeface="Times New Roman" pitchFamily="18" charset="0"/>
                <a:cs typeface="Times New Roman" pitchFamily="18" charset="0"/>
              </a:rPr>
              <a:t>самоврядування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забезпечення 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і </a:t>
            </a:r>
            <a:r>
              <a:rPr lang="ru-RU" sz="1200" b="1" dirty="0" err="1">
                <a:latin typeface="Times New Roman" pitchFamily="18" charset="0"/>
                <a:cs typeface="Times New Roman" pitchFamily="18" charset="0"/>
              </a:rPr>
              <a:t>захист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 прав та </a:t>
            </a:r>
            <a:r>
              <a:rPr lang="ru-RU" sz="1200" b="1" dirty="0" err="1">
                <a:latin typeface="Times New Roman" pitchFamily="18" charset="0"/>
                <a:cs typeface="Times New Roman" pitchFamily="18" charset="0"/>
              </a:rPr>
              <a:t>інтересів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 учнів; 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забезпечення 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виконання учнями </a:t>
            </a:r>
            <a:r>
              <a:rPr lang="ru-RU" sz="1200" b="1" dirty="0" err="1">
                <a:latin typeface="Times New Roman" pitchFamily="18" charset="0"/>
                <a:cs typeface="Times New Roman" pitchFamily="18" charset="0"/>
              </a:rPr>
              <a:t>своїх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 err="1">
                <a:latin typeface="Times New Roman" pitchFamily="18" charset="0"/>
                <a:cs typeface="Times New Roman" pitchFamily="18" charset="0"/>
              </a:rPr>
              <a:t>обов’язків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ru-RU" sz="1200" b="1" dirty="0" err="1" smtClean="0">
                <a:latin typeface="Times New Roman" pitchFamily="18" charset="0"/>
                <a:cs typeface="Times New Roman" pitchFamily="18" charset="0"/>
              </a:rPr>
              <a:t>сприяння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 err="1">
                <a:latin typeface="Times New Roman" pitchFamily="18" charset="0"/>
                <a:cs typeface="Times New Roman" pitchFamily="18" charset="0"/>
              </a:rPr>
              <a:t>навчальній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1200" b="1" dirty="0" err="1">
                <a:latin typeface="Times New Roman" pitchFamily="18" charset="0"/>
                <a:cs typeface="Times New Roman" pitchFamily="18" charset="0"/>
              </a:rPr>
              <a:t>творчій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 діяльності учнів. </a:t>
            </a:r>
          </a:p>
        </p:txBody>
      </p:sp>
      <p:pic>
        <p:nvPicPr>
          <p:cNvPr id="1026" name="Picture 2" descr="\\Desktop-h5nt1j0\фотоархив ксоши\2017_11_14 hand made\2017_11_14 hand made (1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282" y="3717032"/>
            <a:ext cx="4230688" cy="292893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\\Desktop-h5nt1j0\фотоархив ксоши\2018_05_11 Турнир\IMG_791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7" t="13585" b="27289"/>
          <a:stretch/>
        </p:blipFill>
        <p:spPr bwMode="auto">
          <a:xfrm>
            <a:off x="5265035" y="3501008"/>
            <a:ext cx="4041722" cy="174732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\\Desktop-h5nt1j0\фотоархив ксоши\2018_05_15\IMG_806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8931" y="5013176"/>
            <a:ext cx="2433158" cy="168449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\\Desktop-h5nt1j0\фотоархив ксоши\2018_05_15\IMG_810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7242" y="5072392"/>
            <a:ext cx="2347625" cy="162527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15647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60648"/>
            <a:ext cx="8915400" cy="1584176"/>
          </a:xfrm>
        </p:spPr>
        <p:txBody>
          <a:bodyPr>
            <a:normAutofit/>
          </a:bodyPr>
          <a:lstStyle/>
          <a:p>
            <a:r>
              <a:rPr lang="uk-UA" sz="3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ШКІЛЬНЕ САМОВРЯДУВАННЯ </a:t>
            </a:r>
            <a:br>
              <a:rPr lang="uk-UA" sz="3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3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КРАЇНА «ДИВОСВІТ»</a:t>
            </a:r>
            <a:endParaRPr lang="ru-RU" sz="32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0" name="Picture 2" descr="F:\ФОТОЗВІТ ЗЕЛЕНСЬКА\67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10" t="14767" r="4150" b="-629"/>
          <a:stretch/>
        </p:blipFill>
        <p:spPr bwMode="auto">
          <a:xfrm>
            <a:off x="5502951" y="1196753"/>
            <a:ext cx="4069112" cy="335290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\\Desktop-h5nt1j0\фотоархив ксоши\2019_04_22 Волейбольный турнир\IMG_137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3" t="29979" r="11492" b="8631"/>
          <a:stretch/>
        </p:blipFill>
        <p:spPr bwMode="auto">
          <a:xfrm>
            <a:off x="584515" y="1847664"/>
            <a:ext cx="4535245" cy="226429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 descr="\\Desktop-h5nt1j0\фотоархив ксоши\2019_03_06 8 марта\IMG_099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4" t="14437" r="16100" b="21128"/>
          <a:stretch/>
        </p:blipFill>
        <p:spPr bwMode="auto">
          <a:xfrm>
            <a:off x="194471" y="3913351"/>
            <a:ext cx="4141395" cy="250344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\\Desktop-h5nt1j0\фотоархив ксоши\2019_03_06 8 марта\IMG_1089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" t="-7573" r="-763" b="7573"/>
          <a:stretch/>
        </p:blipFill>
        <p:spPr bwMode="auto">
          <a:xfrm rot="16200000">
            <a:off x="6330365" y="3328541"/>
            <a:ext cx="3614144" cy="293649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\\Desktop-h5nt1j0\фотоархив ксоши\2019_05_21 4 класс Батурин\IMG_1673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58" b="21183"/>
          <a:stretch/>
        </p:blipFill>
        <p:spPr bwMode="auto">
          <a:xfrm rot="5787584">
            <a:off x="4011066" y="3915015"/>
            <a:ext cx="2776450" cy="237248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27892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497" y="620688"/>
            <a:ext cx="8915400" cy="1440160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ХАРЧУВАННЯ - </a:t>
            </a:r>
            <a:br>
              <a:rPr lang="uk-UA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4400" b="1" dirty="0" smtClean="0">
                <a:latin typeface="Times New Roman" pitchFamily="18" charset="0"/>
                <a:cs typeface="Times New Roman" pitchFamily="18" charset="0"/>
              </a:rPr>
              <a:t>п'ятиразове, </a:t>
            </a:r>
            <a:br>
              <a:rPr lang="uk-UA" sz="4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4400" b="1" dirty="0" smtClean="0">
                <a:latin typeface="Times New Roman" pitchFamily="18" charset="0"/>
                <a:cs typeface="Times New Roman" pitchFamily="18" charset="0"/>
              </a:rPr>
              <a:t>збалансоване!</a:t>
            </a:r>
            <a:endParaRPr lang="ru-RU" sz="4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F:\ФОТОЗВІТ ЗЕЛЕНСЬКА\7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489" y="2636912"/>
            <a:ext cx="5304589" cy="367240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967836936"/>
              </p:ext>
            </p:extLst>
          </p:nvPr>
        </p:nvGraphicFramePr>
        <p:xfrm>
          <a:off x="5967112" y="2204865"/>
          <a:ext cx="3588400" cy="41044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5121" y="260648"/>
            <a:ext cx="3035565" cy="186404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8371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620688"/>
            <a:ext cx="8915400" cy="1152128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ПСИХОЛОГО-МЕДИКО-ПЕДАГОГІЧНА КОМІСІЯ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 descr="D:\27.0.2019 ФОТО 2\фото\20190220_103237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89" b="14151"/>
          <a:stretch/>
        </p:blipFill>
        <p:spPr bwMode="auto">
          <a:xfrm>
            <a:off x="428498" y="3573016"/>
            <a:ext cx="9049005" cy="308152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2098403805"/>
              </p:ext>
            </p:extLst>
          </p:nvPr>
        </p:nvGraphicFramePr>
        <p:xfrm>
          <a:off x="506506" y="1628800"/>
          <a:ext cx="9049005" cy="17439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9098126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497" y="692696"/>
            <a:ext cx="8915400" cy="864096"/>
          </a:xfrm>
        </p:spPr>
        <p:txBody>
          <a:bodyPr>
            <a:normAutofit fontScale="90000"/>
          </a:bodyPr>
          <a:lstStyle/>
          <a:p>
            <a:r>
              <a:rPr lang="uk-UA" sz="3200" b="1" dirty="0" smtClean="0">
                <a:latin typeface="Times New Roman" pitchFamily="18" charset="0"/>
                <a:cs typeface="Times New Roman" pitchFamily="18" charset="0"/>
              </a:rPr>
              <a:t>РОЗВИТОК СПЕЦІАЛЬНОГО ЗАКЛАДУ В УМОВАХ НОВОЇ УКРАЇНСЬКОЇ ШКОЛИ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\\Desktop-h5nt1j0\фотоархив ксоши\2019_09_02 Первій звонок\2019_09_02 Первій звонок (77)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2" t="2783" r="7461" b="7514"/>
          <a:stretch/>
        </p:blipFill>
        <p:spPr bwMode="auto">
          <a:xfrm>
            <a:off x="272480" y="1772816"/>
            <a:ext cx="4815690" cy="335883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1445897745"/>
              </p:ext>
            </p:extLst>
          </p:nvPr>
        </p:nvGraphicFramePr>
        <p:xfrm>
          <a:off x="5499061" y="1772816"/>
          <a:ext cx="3900433" cy="3600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1709263311"/>
              </p:ext>
            </p:extLst>
          </p:nvPr>
        </p:nvGraphicFramePr>
        <p:xfrm>
          <a:off x="428498" y="5445224"/>
          <a:ext cx="9049005" cy="10801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31327392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620688"/>
            <a:ext cx="8915400" cy="1152128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СОЦІАЛЬНО-ПСИХОЛОГІЧНА СЛУЖБА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 descr="D:\ФОТО телефон 21.12.2018\20181031_10473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423163" y="3455223"/>
            <a:ext cx="3456384" cy="280831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121346218"/>
              </p:ext>
            </p:extLst>
          </p:nvPr>
        </p:nvGraphicFramePr>
        <p:xfrm>
          <a:off x="272480" y="1124744"/>
          <a:ext cx="7644849" cy="57332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3260" y="1268760"/>
            <a:ext cx="2255292" cy="1561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84019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2480" y="332656"/>
            <a:ext cx="8915400" cy="792088"/>
          </a:xfrm>
        </p:spPr>
        <p:txBody>
          <a:bodyPr>
            <a:normAutofit/>
          </a:bodyPr>
          <a:lstStyle/>
          <a:p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ФІНАНСОВО-ГОСПОДАРСЬКА ДІЯЛЬНІСТЬ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32418871"/>
              </p:ext>
            </p:extLst>
          </p:nvPr>
        </p:nvGraphicFramePr>
        <p:xfrm>
          <a:off x="116463" y="2249488"/>
          <a:ext cx="9595066" cy="43243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074" name="Picture 2" descr="F:\ФОТОЗВІТ ЗЕЛЕНСЬКА\95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86" b="10879"/>
          <a:stretch/>
        </p:blipFill>
        <p:spPr bwMode="auto">
          <a:xfrm>
            <a:off x="5343044" y="1124744"/>
            <a:ext cx="3244292" cy="110134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F:\ФОТОЗВІТ ЗЕЛЕНСЬКА\85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8583" y="1099790"/>
            <a:ext cx="3405804" cy="115124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9780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692696"/>
            <a:ext cx="8915400" cy="1008112"/>
          </a:xfrm>
        </p:spPr>
        <p:txBody>
          <a:bodyPr/>
          <a:lstStyle/>
          <a:p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                  РОЗВИТОК </a:t>
            </a:r>
            <a:r>
              <a:rPr lang="uk-UA" b="1" dirty="0">
                <a:latin typeface="Times New Roman" pitchFamily="18" charset="0"/>
                <a:cs typeface="Times New Roman" pitchFamily="18" charset="0"/>
              </a:rPr>
              <a:t>ЗАКЛАДУ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9597935"/>
              </p:ext>
            </p:extLst>
          </p:nvPr>
        </p:nvGraphicFramePr>
        <p:xfrm>
          <a:off x="432783" y="1844824"/>
          <a:ext cx="8915400" cy="43243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850" y="404664"/>
            <a:ext cx="1727997" cy="14242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4587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548680"/>
            <a:ext cx="8915400" cy="1296144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ПРОЗОРІСТЬ ТА ІНФОРМАЦІЙНА ВІДКРИТІСТЬ ЗАКЛАДУ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KONOTOP_INT@UKR.NET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06" name="Picture 10" descr="F:\ФОТОЗВІТ ЗЕЛЕНСЬКА\74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46" t="8452" r="4713" b="7804"/>
          <a:stretch/>
        </p:blipFill>
        <p:spPr bwMode="auto">
          <a:xfrm>
            <a:off x="2534731" y="2348881"/>
            <a:ext cx="4925618" cy="376540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9278" y="1052736"/>
            <a:ext cx="2321719" cy="214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8" name="Picture 1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472" y="4797151"/>
            <a:ext cx="2056367" cy="1423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9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8410" y="3716776"/>
            <a:ext cx="2076550" cy="1878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10" name="Picture 1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489" y="2348881"/>
            <a:ext cx="1643702" cy="1855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824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6506" y="692696"/>
            <a:ext cx="8904194" cy="1517104"/>
          </a:xfrm>
        </p:spPr>
        <p:txBody>
          <a:bodyPr>
            <a:noAutofit/>
          </a:bodyPr>
          <a:lstStyle/>
          <a:p>
            <a:r>
              <a:rPr lang="uk-UA" sz="3200" b="1" dirty="0" smtClean="0">
                <a:latin typeface="Times New Roman" pitchFamily="18" charset="0"/>
                <a:cs typeface="Times New Roman" pitchFamily="18" charset="0"/>
              </a:rPr>
              <a:t>РОЗВИТОК ЗАКЛАДУ В УМОВАХ СТАНОВЛЕННЯ НОВОЇ УКРАЇНСЬКОЇ ШКОЛИ 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F:\ФОТОЗВІТ ЗЕЛЕНСЬКА\4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98" y="3068960"/>
            <a:ext cx="4854578" cy="336086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6" name="Схема 15"/>
          <p:cNvGraphicFramePr/>
          <p:nvPr>
            <p:extLst>
              <p:ext uri="{D42A27DB-BD31-4B8C-83A1-F6EECF244321}">
                <p14:modId xmlns:p14="http://schemas.microsoft.com/office/powerpoint/2010/main" val="2071827258"/>
              </p:ext>
            </p:extLst>
          </p:nvPr>
        </p:nvGraphicFramePr>
        <p:xfrm>
          <a:off x="5499061" y="3140968"/>
          <a:ext cx="4316113" cy="33281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8" name="Схема 17"/>
          <p:cNvGraphicFramePr/>
          <p:nvPr>
            <p:extLst>
              <p:ext uri="{D42A27DB-BD31-4B8C-83A1-F6EECF244321}">
                <p14:modId xmlns:p14="http://schemas.microsoft.com/office/powerpoint/2010/main" val="4216341352"/>
              </p:ext>
            </p:extLst>
          </p:nvPr>
        </p:nvGraphicFramePr>
        <p:xfrm>
          <a:off x="2612740" y="1844824"/>
          <a:ext cx="6864763" cy="9361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32780299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ДИНАМІКА РОЗВИТКУ МЕРЕЖІ ЗАКЛАДУ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21089313"/>
              </p:ext>
            </p:extLst>
          </p:nvPr>
        </p:nvGraphicFramePr>
        <p:xfrm>
          <a:off x="662524" y="2276872"/>
          <a:ext cx="4134459" cy="20882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54041884"/>
              </p:ext>
            </p:extLst>
          </p:nvPr>
        </p:nvGraphicFramePr>
        <p:xfrm>
          <a:off x="5031009" y="2276872"/>
          <a:ext cx="4134459" cy="20882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4141277215"/>
              </p:ext>
            </p:extLst>
          </p:nvPr>
        </p:nvGraphicFramePr>
        <p:xfrm>
          <a:off x="974558" y="4581128"/>
          <a:ext cx="7722858" cy="17281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4807387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6506" y="692696"/>
            <a:ext cx="8904194" cy="648072"/>
          </a:xfrm>
        </p:spPr>
        <p:txBody>
          <a:bodyPr>
            <a:normAutofit/>
          </a:bodyPr>
          <a:lstStyle/>
          <a:p>
            <a:r>
              <a:rPr lang="uk-UA" sz="3200" b="1" dirty="0" smtClean="0">
                <a:latin typeface="Times New Roman" pitchFamily="18" charset="0"/>
                <a:cs typeface="Times New Roman" pitchFamily="18" charset="0"/>
              </a:rPr>
              <a:t>Корекційна складова освітнього процесу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F:\ФОТОЗВІТ ЗЕЛЕНСЬКА\4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581" y="1412776"/>
            <a:ext cx="3536393" cy="244827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F:\ФОТОЗВІТ ЗЕЛЕНСЬКА\8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574" y="4077073"/>
            <a:ext cx="3666407" cy="253828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2075160"/>
              </p:ext>
            </p:extLst>
          </p:nvPr>
        </p:nvGraphicFramePr>
        <p:xfrm>
          <a:off x="4406939" y="1484784"/>
          <a:ext cx="5148572" cy="51125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42176159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497" y="764704"/>
            <a:ext cx="9127014" cy="1066800"/>
          </a:xfrm>
        </p:spPr>
        <p:txBody>
          <a:bodyPr>
            <a:normAutofit/>
          </a:bodyPr>
          <a:lstStyle/>
          <a:p>
            <a:r>
              <a:rPr lang="uk-UA" sz="3200" b="1" dirty="0" smtClean="0">
                <a:latin typeface="Times New Roman" pitchFamily="18" charset="0"/>
                <a:cs typeface="Times New Roman" pitchFamily="18" charset="0"/>
              </a:rPr>
              <a:t>КАДРОВИЙ ПОТЕНЦІАЛ СПЕЦІАЛЬНОЇ ШКОЛИ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F:\ФОТОЗВІТ ЗЕЛЕНСЬКА\1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506" y="1916832"/>
            <a:ext cx="4022486" cy="278479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2343731161"/>
              </p:ext>
            </p:extLst>
          </p:nvPr>
        </p:nvGraphicFramePr>
        <p:xfrm>
          <a:off x="4953000" y="1988840"/>
          <a:ext cx="4758529" cy="2592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1599236215"/>
              </p:ext>
            </p:extLst>
          </p:nvPr>
        </p:nvGraphicFramePr>
        <p:xfrm>
          <a:off x="506506" y="4941168"/>
          <a:ext cx="9049005" cy="14401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9497760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665" y="1750265"/>
            <a:ext cx="1846605" cy="1558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476672"/>
            <a:ext cx="8915400" cy="720080"/>
          </a:xfrm>
        </p:spPr>
        <p:txBody>
          <a:bodyPr>
            <a:normAutofit/>
          </a:bodyPr>
          <a:lstStyle/>
          <a:p>
            <a:r>
              <a:rPr lang="uk-UA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ПІДВИЩЕННЯ КВАЛІФІКАЦІЇ</a:t>
            </a:r>
            <a:endParaRPr lang="ru-RU" sz="3600" b="1" dirty="0">
              <a:solidFill>
                <a:schemeClr val="tx1">
                  <a:lumMod val="65000"/>
                  <a:lumOff val="3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D:\5 учителей\ПЕДРАДИ з 2018\ПЕДРАДА 27.03.2018\ПРЕЗЕНТАЦІЯ МЕТОДИЧНІ МОСТИ\DSC04019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29" t="18117" r="22768" b="-3141"/>
          <a:stretch/>
        </p:blipFill>
        <p:spPr bwMode="auto">
          <a:xfrm>
            <a:off x="506506" y="1268760"/>
            <a:ext cx="3966623" cy="367672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D:\5 учителей\ПЕДРАДИ з 2018\ПЕДРАДА 27.03.2018\ПРЕЗЕНТАЦІЯ МЕТОДИЧНІ МОСТИ\DSC0428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5122" y="1259632"/>
            <a:ext cx="3570575" cy="247193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D:\КЛЕВАНЬ\101MSDCF\DSC0348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489" y="3933056"/>
            <a:ext cx="3778597" cy="261595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D:\ФОТО телефон 21.12.2018\IMG-6ae16be3023459cbd6fc5369f81e59e1-V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1" t="33816" r="6095"/>
          <a:stretch/>
        </p:blipFill>
        <p:spPr bwMode="auto">
          <a:xfrm>
            <a:off x="4484948" y="3843300"/>
            <a:ext cx="5235466" cy="279546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83655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6506" y="692696"/>
            <a:ext cx="8915400" cy="1066800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ПЕРЕДОВИЙ ПЕДАГОГІЧНИЙ ДОСВІД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 descr="D:\5 учителей\ПЕДРАДИ з 2018\ПЕДРАДА 27.03.2018\ПРЕЗЕНТАЦІЯ МЕТОДИЧНІ МОСТИ\IMG_661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98" y="1988840"/>
            <a:ext cx="3606439" cy="249676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D:\27.0.2019 ФОТО 2\26.03.2019 ФОТО\IMG-961f0df11f773bfa163b76efd101cda3-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4879" y="1340768"/>
            <a:ext cx="4784531" cy="331236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D:\27.0.2019 ФОТО 2\IMG-de79ce3b22620fdedb8d92943312db00-V - копия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647"/>
          <a:stretch/>
        </p:blipFill>
        <p:spPr bwMode="auto">
          <a:xfrm>
            <a:off x="3392827" y="4326400"/>
            <a:ext cx="6343237" cy="243082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98" y="5085185"/>
            <a:ext cx="2637970" cy="1201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08706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497" y="548680"/>
            <a:ext cx="8915400" cy="792088"/>
          </a:xfrm>
        </p:spPr>
        <p:txBody>
          <a:bodyPr/>
          <a:lstStyle/>
          <a:p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МЕТОДИЧНІ ЗАХОДИ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D:\5 учителей\ПЕДРАДА 30.05.2019\IMG_266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98" y="1268760"/>
            <a:ext cx="3900433" cy="27003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D:\5 учителей\ПЕДРАДА 30.05.2019\IMG_267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7070" y="1268760"/>
            <a:ext cx="3900433" cy="27003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\\Desktop-h5nt1j0\фотоархив ксоши\2019_02_27 Открытый урок\IMG_075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968730" y="3391981"/>
            <a:ext cx="3691622" cy="299944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7719" y="11709920"/>
            <a:ext cx="30130750" cy="2714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3217" y="4293096"/>
            <a:ext cx="2413271" cy="2167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480" y="4462302"/>
            <a:ext cx="2588315" cy="1997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651682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Городская">
  <a:themeElements>
    <a:clrScheme name="Модульная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864</TotalTime>
  <Words>736</Words>
  <Application>Microsoft Office PowerPoint</Application>
  <PresentationFormat>Лист A4 (210x297 мм)</PresentationFormat>
  <Paragraphs>110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Городская</vt:lpstr>
      <vt:lpstr>ЗВІТ ДИРЕКТОРА КЗСОР Конотопської спеціальної загальноосвітньої школи-інтернату  за 2018-2019 навчальний рік</vt:lpstr>
      <vt:lpstr>РОЗВИТОК СПЕЦІАЛЬНОГО ЗАКЛАДУ В УМОВАХ НОВОЇ УКРАЇНСЬКОЇ ШКОЛИ</vt:lpstr>
      <vt:lpstr>РОЗВИТОК ЗАКЛАДУ В УМОВАХ СТАНОВЛЕННЯ НОВОЇ УКРАЇНСЬКОЇ ШКОЛИ </vt:lpstr>
      <vt:lpstr>ДИНАМІКА РОЗВИТКУ МЕРЕЖІ ЗАКЛАДУ</vt:lpstr>
      <vt:lpstr>Корекційна складова освітнього процесу</vt:lpstr>
      <vt:lpstr>КАДРОВИЙ ПОТЕНЦІАЛ СПЕЦІАЛЬНОЇ ШКОЛИ</vt:lpstr>
      <vt:lpstr>ПІДВИЩЕННЯ КВАЛІФІКАЦІЇ</vt:lpstr>
      <vt:lpstr>ПЕРЕДОВИЙ ПЕДАГОГІЧНИЙ ДОСВІД</vt:lpstr>
      <vt:lpstr>МЕТОДИЧНІ ЗАХОДИ</vt:lpstr>
      <vt:lpstr>ЯКІСТЬ ОСВІТИ</vt:lpstr>
      <vt:lpstr>РЕЗУЛЬТАТИВНІСТЬ УЧАСТІ У ЗОВНІШНЬОМУ НЕЗАЛЕЖНОМУ ОЦІНЮВАННІ  </vt:lpstr>
      <vt:lpstr>УЧАСТЬ У МІЖНАРОДНОМУ ПРОЕКТІ  «АБЕТКА ХАРЧУВАННЯ»</vt:lpstr>
      <vt:lpstr>ТИФЛОПЕДАГОГІЧНИЙ СУПРОВІД ОСВІТНЬОГО ПРОЦЕСУ</vt:lpstr>
      <vt:lpstr>МЕДИЧНИЙ СУПРОВІД  ОСВІТНЬОГО  ПРОЦЕСУ</vt:lpstr>
      <vt:lpstr>ВИХОВНИЙ ПРОЦЕС</vt:lpstr>
      <vt:lpstr>ШКІЛЬНЕ САМОВРЯДУВАННЯ  КРАЇНА «ДИВОСВІТ»</vt:lpstr>
      <vt:lpstr>ШКІЛЬНЕ САМОВРЯДУВАННЯ  КРАЇНА «ДИВОСВІТ»</vt:lpstr>
      <vt:lpstr>ХАРЧУВАННЯ -  п'ятиразове,  збалансоване!</vt:lpstr>
      <vt:lpstr>ПСИХОЛОГО-МЕДИКО-ПЕДАГОГІЧНА КОМІСІЯ</vt:lpstr>
      <vt:lpstr>СОЦІАЛЬНО-ПСИХОЛОГІЧНА СЛУЖБА</vt:lpstr>
      <vt:lpstr>ФІНАНСОВО-ГОСПОДАРСЬКА ДІЯЛЬНІСТЬ</vt:lpstr>
      <vt:lpstr>                  РОЗВИТОК ЗАКЛАДУ</vt:lpstr>
      <vt:lpstr>ПРОЗОРІСТЬ ТА ІНФОРМАЦІЙНА ВІДКРИТІСТЬ ЗАКЛАДУ KONOTOP_INT@UKR.NET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ЗВІТ ДИРЕКТОРА КЗСОР Конотопської спеціальної загальноосвітньої школи  за 2018-2019 навчальний рік</dc:title>
  <dc:creator>Валентина_П</dc:creator>
  <cp:lastModifiedBy>Валентина_П</cp:lastModifiedBy>
  <cp:revision>55</cp:revision>
  <dcterms:created xsi:type="dcterms:W3CDTF">2019-09-13T07:43:15Z</dcterms:created>
  <dcterms:modified xsi:type="dcterms:W3CDTF">2019-09-26T07:08:55Z</dcterms:modified>
</cp:coreProperties>
</file>